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61" r:id="rId17"/>
    <p:sldId id="256" r:id="rId18"/>
    <p:sldId id="259" r:id="rId19"/>
    <p:sldId id="257" r:id="rId20"/>
    <p:sldId id="260" r:id="rId21"/>
    <p:sldId id="262" r:id="rId22"/>
    <p:sldId id="258"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u nagaraku" initials="Tn" lastIdx="1" clrIdx="0">
    <p:extLst>
      <p:ext uri="{19B8F6BF-5375-455C-9EA6-DF929625EA0E}">
        <p15:presenceInfo xmlns:p15="http://schemas.microsoft.com/office/powerpoint/2012/main" userId="84410e9cdf003c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4D438-2C2E-4BDF-B50E-FCC6B1779BF2}" v="651" dt="2019-01-10T02:21:51.73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ku nagaraku" userId="84410e9cdf003c08" providerId="LiveId" clId="{67F4D438-2C2E-4BDF-B50E-FCC6B1779BF2}"/>
    <pc:docChg chg="undo custSel mod addSld delSld modSld sldOrd">
      <pc:chgData name="Taku nagaraku" userId="84410e9cdf003c08" providerId="LiveId" clId="{67F4D438-2C2E-4BDF-B50E-FCC6B1779BF2}" dt="2019-01-10T02:21:58.123" v="3611" actId="14100"/>
      <pc:docMkLst>
        <pc:docMk/>
      </pc:docMkLst>
      <pc:sldChg chg="addSp delSp modSp">
        <pc:chgData name="Taku nagaraku" userId="84410e9cdf003c08" providerId="LiveId" clId="{67F4D438-2C2E-4BDF-B50E-FCC6B1779BF2}" dt="2019-01-10T02:21:58.123" v="3611" actId="14100"/>
        <pc:sldMkLst>
          <pc:docMk/>
          <pc:sldMk cId="2473234619" sldId="256"/>
        </pc:sldMkLst>
        <pc:spChg chg="mod">
          <ac:chgData name="Taku nagaraku" userId="84410e9cdf003c08" providerId="LiveId" clId="{67F4D438-2C2E-4BDF-B50E-FCC6B1779BF2}" dt="2019-01-09T23:56:48.816" v="87"/>
          <ac:spMkLst>
            <pc:docMk/>
            <pc:sldMk cId="2473234619" sldId="256"/>
            <ac:spMk id="4" creationId="{AB79CE7B-82D2-4F5F-912D-225EB92EE03C}"/>
          </ac:spMkLst>
        </pc:spChg>
        <pc:spChg chg="del">
          <ac:chgData name="Taku nagaraku" userId="84410e9cdf003c08" providerId="LiveId" clId="{67F4D438-2C2E-4BDF-B50E-FCC6B1779BF2}" dt="2019-01-09T23:52:55.596" v="0" actId="931"/>
          <ac:spMkLst>
            <pc:docMk/>
            <pc:sldMk cId="2473234619" sldId="256"/>
            <ac:spMk id="5" creationId="{C3E1661B-2ECE-4BE5-91AD-273071D889DE}"/>
          </ac:spMkLst>
        </pc:spChg>
        <pc:spChg chg="add del mod">
          <ac:chgData name="Taku nagaraku" userId="84410e9cdf003c08" providerId="LiveId" clId="{67F4D438-2C2E-4BDF-B50E-FCC6B1779BF2}" dt="2019-01-09T23:53:05.460" v="2" actId="931"/>
          <ac:spMkLst>
            <pc:docMk/>
            <pc:sldMk cId="2473234619" sldId="256"/>
            <ac:spMk id="7" creationId="{6F4A5B12-16AD-4D9B-97E2-06D8F3221665}"/>
          </ac:spMkLst>
        </pc:spChg>
        <pc:spChg chg="add mod">
          <ac:chgData name="Taku nagaraku" userId="84410e9cdf003c08" providerId="LiveId" clId="{67F4D438-2C2E-4BDF-B50E-FCC6B1779BF2}" dt="2019-01-09T23:54:59.751" v="37" actId="1076"/>
          <ac:spMkLst>
            <pc:docMk/>
            <pc:sldMk cId="2473234619" sldId="256"/>
            <ac:spMk id="10" creationId="{DC5FECC5-C0EB-489A-9C35-80C0B95692C1}"/>
          </ac:spMkLst>
        </pc:spChg>
        <pc:spChg chg="add mod">
          <ac:chgData name="Taku nagaraku" userId="84410e9cdf003c08" providerId="LiveId" clId="{67F4D438-2C2E-4BDF-B50E-FCC6B1779BF2}" dt="2019-01-09T23:55:23.028" v="62"/>
          <ac:spMkLst>
            <pc:docMk/>
            <pc:sldMk cId="2473234619" sldId="256"/>
            <ac:spMk id="11" creationId="{A9444BCA-F769-46DD-B9CA-5899DA21AEAA}"/>
          </ac:spMkLst>
        </pc:spChg>
        <pc:spChg chg="add mod ord">
          <ac:chgData name="Taku nagaraku" userId="84410e9cdf003c08" providerId="LiveId" clId="{67F4D438-2C2E-4BDF-B50E-FCC6B1779BF2}" dt="2019-01-09T23:58:00.297" v="108" actId="1076"/>
          <ac:spMkLst>
            <pc:docMk/>
            <pc:sldMk cId="2473234619" sldId="256"/>
            <ac:spMk id="12" creationId="{87771698-D650-478B-86F0-F12F2A5F93B5}"/>
          </ac:spMkLst>
        </pc:spChg>
        <pc:spChg chg="add mod">
          <ac:chgData name="Taku nagaraku" userId="84410e9cdf003c08" providerId="LiveId" clId="{67F4D438-2C2E-4BDF-B50E-FCC6B1779BF2}" dt="2019-01-10T00:04:46.129" v="261" actId="1076"/>
          <ac:spMkLst>
            <pc:docMk/>
            <pc:sldMk cId="2473234619" sldId="256"/>
            <ac:spMk id="18" creationId="{299CA89E-7A50-45EE-84EE-C589A9B89919}"/>
          </ac:spMkLst>
        </pc:spChg>
        <pc:spChg chg="add mod">
          <ac:chgData name="Taku nagaraku" userId="84410e9cdf003c08" providerId="LiveId" clId="{67F4D438-2C2E-4BDF-B50E-FCC6B1779BF2}" dt="2019-01-10T00:04:50.859" v="262" actId="1076"/>
          <ac:spMkLst>
            <pc:docMk/>
            <pc:sldMk cId="2473234619" sldId="256"/>
            <ac:spMk id="19" creationId="{6DDE92FB-A1E8-4481-94D1-0B5383F8E519}"/>
          </ac:spMkLst>
        </pc:spChg>
        <pc:spChg chg="add mod">
          <ac:chgData name="Taku nagaraku" userId="84410e9cdf003c08" providerId="LiveId" clId="{67F4D438-2C2E-4BDF-B50E-FCC6B1779BF2}" dt="2019-01-10T00:04:39.185" v="260" actId="1076"/>
          <ac:spMkLst>
            <pc:docMk/>
            <pc:sldMk cId="2473234619" sldId="256"/>
            <ac:spMk id="20" creationId="{A8D4FA60-6614-4D2F-B6C9-EA1009F765CE}"/>
          </ac:spMkLst>
        </pc:spChg>
        <pc:spChg chg="add mod">
          <ac:chgData name="Taku nagaraku" userId="84410e9cdf003c08" providerId="LiveId" clId="{67F4D438-2C2E-4BDF-B50E-FCC6B1779BF2}" dt="2019-01-09T23:59:08.936" v="150" actId="1076"/>
          <ac:spMkLst>
            <pc:docMk/>
            <pc:sldMk cId="2473234619" sldId="256"/>
            <ac:spMk id="21" creationId="{DB6188EB-D279-4832-BCD5-B6C80E67B35E}"/>
          </ac:spMkLst>
        </pc:spChg>
        <pc:spChg chg="add del mod">
          <ac:chgData name="Taku nagaraku" userId="84410e9cdf003c08" providerId="LiveId" clId="{67F4D438-2C2E-4BDF-B50E-FCC6B1779BF2}" dt="2019-01-10T00:00:09.066" v="156" actId="478"/>
          <ac:spMkLst>
            <pc:docMk/>
            <pc:sldMk cId="2473234619" sldId="256"/>
            <ac:spMk id="22" creationId="{B856D5A6-5E98-4EEE-83DB-E1D66337A83A}"/>
          </ac:spMkLst>
        </pc:spChg>
        <pc:spChg chg="add mod">
          <ac:chgData name="Taku nagaraku" userId="84410e9cdf003c08" providerId="LiveId" clId="{67F4D438-2C2E-4BDF-B50E-FCC6B1779BF2}" dt="2019-01-10T00:02:44.306" v="195" actId="1076"/>
          <ac:spMkLst>
            <pc:docMk/>
            <pc:sldMk cId="2473234619" sldId="256"/>
            <ac:spMk id="23" creationId="{84CDDC37-2654-4BFF-A649-18E83828F1E1}"/>
          </ac:spMkLst>
        </pc:spChg>
        <pc:spChg chg="add del">
          <ac:chgData name="Taku nagaraku" userId="84410e9cdf003c08" providerId="LiveId" clId="{67F4D438-2C2E-4BDF-B50E-FCC6B1779BF2}" dt="2019-01-10T00:03:29.124" v="210"/>
          <ac:spMkLst>
            <pc:docMk/>
            <pc:sldMk cId="2473234619" sldId="256"/>
            <ac:spMk id="31" creationId="{D17EA955-F302-4D42-BFC4-7BDAB21D8834}"/>
          </ac:spMkLst>
        </pc:spChg>
        <pc:spChg chg="add mod">
          <ac:chgData name="Taku nagaraku" userId="84410e9cdf003c08" providerId="LiveId" clId="{67F4D438-2C2E-4BDF-B50E-FCC6B1779BF2}" dt="2019-01-10T00:04:10.792" v="249" actId="14100"/>
          <ac:spMkLst>
            <pc:docMk/>
            <pc:sldMk cId="2473234619" sldId="256"/>
            <ac:spMk id="32" creationId="{5D037D50-0CEF-4571-99A2-B3244A14BA71}"/>
          </ac:spMkLst>
        </pc:spChg>
        <pc:spChg chg="add mod">
          <ac:chgData name="Taku nagaraku" userId="84410e9cdf003c08" providerId="LiveId" clId="{67F4D438-2C2E-4BDF-B50E-FCC6B1779BF2}" dt="2019-01-10T00:04:26.326" v="259" actId="20577"/>
          <ac:spMkLst>
            <pc:docMk/>
            <pc:sldMk cId="2473234619" sldId="256"/>
            <ac:spMk id="33" creationId="{AA1E3AC6-CDD4-4830-8B14-EE4790C48DB1}"/>
          </ac:spMkLst>
        </pc:spChg>
        <pc:spChg chg="add mod">
          <ac:chgData name="Taku nagaraku" userId="84410e9cdf003c08" providerId="LiveId" clId="{67F4D438-2C2E-4BDF-B50E-FCC6B1779BF2}" dt="2019-01-10T00:05:11.606" v="271" actId="1076"/>
          <ac:spMkLst>
            <pc:docMk/>
            <pc:sldMk cId="2473234619" sldId="256"/>
            <ac:spMk id="34" creationId="{15A18B4E-3D14-4ED0-BD36-AE3A820DC31A}"/>
          </ac:spMkLst>
        </pc:spChg>
        <pc:spChg chg="add mod">
          <ac:chgData name="Taku nagaraku" userId="84410e9cdf003c08" providerId="LiveId" clId="{67F4D438-2C2E-4BDF-B50E-FCC6B1779BF2}" dt="2019-01-10T02:21:58.123" v="3611" actId="14100"/>
          <ac:spMkLst>
            <pc:docMk/>
            <pc:sldMk cId="2473234619" sldId="256"/>
            <ac:spMk id="35" creationId="{C61023FE-923F-4C1F-8CFE-C940059AAC0A}"/>
          </ac:spMkLst>
        </pc:spChg>
        <pc:spChg chg="add del mod">
          <ac:chgData name="Taku nagaraku" userId="84410e9cdf003c08" providerId="LiveId" clId="{67F4D438-2C2E-4BDF-B50E-FCC6B1779BF2}" dt="2019-01-10T02:09:48.544" v="3151" actId="478"/>
          <ac:spMkLst>
            <pc:docMk/>
            <pc:sldMk cId="2473234619" sldId="256"/>
            <ac:spMk id="36" creationId="{03EFFB17-6F25-43F4-A069-C7A3B2418F21}"/>
          </ac:spMkLst>
        </pc:spChg>
        <pc:spChg chg="add mod">
          <ac:chgData name="Taku nagaraku" userId="84410e9cdf003c08" providerId="LiveId" clId="{67F4D438-2C2E-4BDF-B50E-FCC6B1779BF2}" dt="2019-01-10T02:10:15.097" v="3161" actId="692"/>
          <ac:spMkLst>
            <pc:docMk/>
            <pc:sldMk cId="2473234619" sldId="256"/>
            <ac:spMk id="37" creationId="{2885875C-73D0-446D-A783-345A0982A811}"/>
          </ac:spMkLst>
        </pc:spChg>
        <pc:picChg chg="add del mod">
          <ac:chgData name="Taku nagaraku" userId="84410e9cdf003c08" providerId="LiveId" clId="{67F4D438-2C2E-4BDF-B50E-FCC6B1779BF2}" dt="2019-01-09T23:52:57.047" v="1" actId="478"/>
          <ac:picMkLst>
            <pc:docMk/>
            <pc:sldMk cId="2473234619" sldId="256"/>
            <ac:picMk id="3" creationId="{07181E7A-413D-4666-8163-C33B7F302DE9}"/>
          </ac:picMkLst>
        </pc:picChg>
        <pc:picChg chg="add mod">
          <ac:chgData name="Taku nagaraku" userId="84410e9cdf003c08" providerId="LiveId" clId="{67F4D438-2C2E-4BDF-B50E-FCC6B1779BF2}" dt="2019-01-10T02:10:20.354" v="3162" actId="1076"/>
          <ac:picMkLst>
            <pc:docMk/>
            <pc:sldMk cId="2473234619" sldId="256"/>
            <ac:picMk id="9" creationId="{2AD5E455-6DE8-4E0A-9812-02DD16D63E73}"/>
          </ac:picMkLst>
        </pc:picChg>
        <pc:cxnChg chg="add mod">
          <ac:chgData name="Taku nagaraku" userId="84410e9cdf003c08" providerId="LiveId" clId="{67F4D438-2C2E-4BDF-B50E-FCC6B1779BF2}" dt="2019-01-09T23:57:12.452" v="94" actId="692"/>
          <ac:cxnSpMkLst>
            <pc:docMk/>
            <pc:sldMk cId="2473234619" sldId="256"/>
            <ac:cxnSpMk id="14" creationId="{B89CA1D6-943E-4FF3-8A05-86F3C17CFC3F}"/>
          </ac:cxnSpMkLst>
        </pc:cxnChg>
        <pc:cxnChg chg="add mod">
          <ac:chgData name="Taku nagaraku" userId="84410e9cdf003c08" providerId="LiveId" clId="{67F4D438-2C2E-4BDF-B50E-FCC6B1779BF2}" dt="2019-01-09T23:57:23.603" v="99" actId="1076"/>
          <ac:cxnSpMkLst>
            <pc:docMk/>
            <pc:sldMk cId="2473234619" sldId="256"/>
            <ac:cxnSpMk id="15" creationId="{EA4D29DD-19B2-4D9B-AC22-3FFB44C4F4C4}"/>
          </ac:cxnSpMkLst>
        </pc:cxnChg>
        <pc:cxnChg chg="add mod">
          <ac:chgData name="Taku nagaraku" userId="84410e9cdf003c08" providerId="LiveId" clId="{67F4D438-2C2E-4BDF-B50E-FCC6B1779BF2}" dt="2019-01-09T23:57:20.470" v="98" actId="1076"/>
          <ac:cxnSpMkLst>
            <pc:docMk/>
            <pc:sldMk cId="2473234619" sldId="256"/>
            <ac:cxnSpMk id="16" creationId="{65C2519D-DCD1-4CB1-97AB-B52EE88B9920}"/>
          </ac:cxnSpMkLst>
        </pc:cxnChg>
        <pc:cxnChg chg="add del mod">
          <ac:chgData name="Taku nagaraku" userId="84410e9cdf003c08" providerId="LiveId" clId="{67F4D438-2C2E-4BDF-B50E-FCC6B1779BF2}" dt="2019-01-09T23:57:26.052" v="101" actId="478"/>
          <ac:cxnSpMkLst>
            <pc:docMk/>
            <pc:sldMk cId="2473234619" sldId="256"/>
            <ac:cxnSpMk id="17" creationId="{ECBCDDF0-EF30-40B6-82DC-D9A7ACDDD6F9}"/>
          </ac:cxnSpMkLst>
        </pc:cxnChg>
        <pc:cxnChg chg="add mod">
          <ac:chgData name="Taku nagaraku" userId="84410e9cdf003c08" providerId="LiveId" clId="{67F4D438-2C2E-4BDF-B50E-FCC6B1779BF2}" dt="2019-01-10T00:02:57.397" v="199" actId="14100"/>
          <ac:cxnSpMkLst>
            <pc:docMk/>
            <pc:sldMk cId="2473234619" sldId="256"/>
            <ac:cxnSpMk id="24" creationId="{D2611388-E0D3-4CE9-A8D0-7FC795AEBDAF}"/>
          </ac:cxnSpMkLst>
        </pc:cxnChg>
        <pc:cxnChg chg="add mod">
          <ac:chgData name="Taku nagaraku" userId="84410e9cdf003c08" providerId="LiveId" clId="{67F4D438-2C2E-4BDF-B50E-FCC6B1779BF2}" dt="2019-01-10T00:03:17.829" v="208" actId="1076"/>
          <ac:cxnSpMkLst>
            <pc:docMk/>
            <pc:sldMk cId="2473234619" sldId="256"/>
            <ac:cxnSpMk id="27" creationId="{B99FB68B-B7FA-4B4C-B24D-F97A49591783}"/>
          </ac:cxnSpMkLst>
        </pc:cxnChg>
        <pc:cxnChg chg="add mod">
          <ac:chgData name="Taku nagaraku" userId="84410e9cdf003c08" providerId="LiveId" clId="{67F4D438-2C2E-4BDF-B50E-FCC6B1779BF2}" dt="2019-01-10T00:03:12.235" v="207" actId="1076"/>
          <ac:cxnSpMkLst>
            <pc:docMk/>
            <pc:sldMk cId="2473234619" sldId="256"/>
            <ac:cxnSpMk id="28" creationId="{5A47CF8A-6811-43A4-8DC5-FDFB6514E411}"/>
          </ac:cxnSpMkLst>
        </pc:cxnChg>
        <pc:cxnChg chg="add mod">
          <ac:chgData name="Taku nagaraku" userId="84410e9cdf003c08" providerId="LiveId" clId="{67F4D438-2C2E-4BDF-B50E-FCC6B1779BF2}" dt="2019-01-10T00:03:06.668" v="206" actId="1076"/>
          <ac:cxnSpMkLst>
            <pc:docMk/>
            <pc:sldMk cId="2473234619" sldId="256"/>
            <ac:cxnSpMk id="29" creationId="{60DA5B02-2F89-4F85-A44D-4F24E4BF3B49}"/>
          </ac:cxnSpMkLst>
        </pc:cxnChg>
        <pc:cxnChg chg="add del">
          <ac:chgData name="Taku nagaraku" userId="84410e9cdf003c08" providerId="LiveId" clId="{67F4D438-2C2E-4BDF-B50E-FCC6B1779BF2}" dt="2019-01-10T00:03:00.767" v="204" actId="478"/>
          <ac:cxnSpMkLst>
            <pc:docMk/>
            <pc:sldMk cId="2473234619" sldId="256"/>
            <ac:cxnSpMk id="30" creationId="{81DA422E-0C14-43BF-BC06-A0B3EDB3A1A6}"/>
          </ac:cxnSpMkLst>
        </pc:cxnChg>
      </pc:sldChg>
      <pc:sldChg chg="addSp modSp">
        <pc:chgData name="Taku nagaraku" userId="84410e9cdf003c08" providerId="LiveId" clId="{67F4D438-2C2E-4BDF-B50E-FCC6B1779BF2}" dt="2019-01-10T00:42:52.322" v="1375"/>
        <pc:sldMkLst>
          <pc:docMk/>
          <pc:sldMk cId="1645785323" sldId="257"/>
        </pc:sldMkLst>
        <pc:spChg chg="mod">
          <ac:chgData name="Taku nagaraku" userId="84410e9cdf003c08" providerId="LiveId" clId="{67F4D438-2C2E-4BDF-B50E-FCC6B1779BF2}" dt="2019-01-10T00:42:52.322" v="1375"/>
          <ac:spMkLst>
            <pc:docMk/>
            <pc:sldMk cId="1645785323" sldId="257"/>
            <ac:spMk id="3" creationId="{969AF89E-4667-410A-B6AE-543A518ED733}"/>
          </ac:spMkLst>
        </pc:spChg>
        <pc:spChg chg="add mod">
          <ac:chgData name="Taku nagaraku" userId="84410e9cdf003c08" providerId="LiveId" clId="{67F4D438-2C2E-4BDF-B50E-FCC6B1779BF2}" dt="2019-01-10T00:42:05.534" v="1317" actId="1076"/>
          <ac:spMkLst>
            <pc:docMk/>
            <pc:sldMk cId="1645785323" sldId="257"/>
            <ac:spMk id="13" creationId="{4F2DB864-6E4E-48EB-9779-E0FF58888069}"/>
          </ac:spMkLst>
        </pc:spChg>
        <pc:spChg chg="add mod">
          <ac:chgData name="Taku nagaraku" userId="84410e9cdf003c08" providerId="LiveId" clId="{67F4D438-2C2E-4BDF-B50E-FCC6B1779BF2}" dt="2019-01-10T00:42:33.571" v="1326" actId="20577"/>
          <ac:spMkLst>
            <pc:docMk/>
            <pc:sldMk cId="1645785323" sldId="257"/>
            <ac:spMk id="14" creationId="{36558304-D661-491C-A78D-AC171B62DB69}"/>
          </ac:spMkLst>
        </pc:spChg>
        <pc:spChg chg="add mod">
          <ac:chgData name="Taku nagaraku" userId="84410e9cdf003c08" providerId="LiveId" clId="{67F4D438-2C2E-4BDF-B50E-FCC6B1779BF2}" dt="2019-01-10T00:42:19.752" v="1323" actId="20577"/>
          <ac:spMkLst>
            <pc:docMk/>
            <pc:sldMk cId="1645785323" sldId="257"/>
            <ac:spMk id="15" creationId="{E5426BDC-F926-4952-9488-3DCC2E90070E}"/>
          </ac:spMkLst>
        </pc:spChg>
        <pc:picChg chg="add mod">
          <ac:chgData name="Taku nagaraku" userId="84410e9cdf003c08" providerId="LiveId" clId="{67F4D438-2C2E-4BDF-B50E-FCC6B1779BF2}" dt="2019-01-10T00:39:37.180" v="1285" actId="1076"/>
          <ac:picMkLst>
            <pc:docMk/>
            <pc:sldMk cId="1645785323" sldId="257"/>
            <ac:picMk id="4" creationId="{9BC1EFDD-EBA7-481D-8EDA-2D5176455AF8}"/>
          </ac:picMkLst>
        </pc:picChg>
        <pc:cxnChg chg="add mod">
          <ac:chgData name="Taku nagaraku" userId="84410e9cdf003c08" providerId="LiveId" clId="{67F4D438-2C2E-4BDF-B50E-FCC6B1779BF2}" dt="2019-01-10T00:41:05.711" v="1308" actId="1076"/>
          <ac:cxnSpMkLst>
            <pc:docMk/>
            <pc:sldMk cId="1645785323" sldId="257"/>
            <ac:cxnSpMk id="5" creationId="{FC18469E-9E97-4FC6-BDE2-FE8CC16A4FE2}"/>
          </ac:cxnSpMkLst>
        </pc:cxnChg>
        <pc:cxnChg chg="add mod">
          <ac:chgData name="Taku nagaraku" userId="84410e9cdf003c08" providerId="LiveId" clId="{67F4D438-2C2E-4BDF-B50E-FCC6B1779BF2}" dt="2019-01-10T00:41:35.167" v="1313" actId="208"/>
          <ac:cxnSpMkLst>
            <pc:docMk/>
            <pc:sldMk cId="1645785323" sldId="257"/>
            <ac:cxnSpMk id="6" creationId="{5F9DFF02-33C4-4256-AE82-C90B7F770E1E}"/>
          </ac:cxnSpMkLst>
        </pc:cxnChg>
        <pc:cxnChg chg="add mod">
          <ac:chgData name="Taku nagaraku" userId="84410e9cdf003c08" providerId="LiveId" clId="{67F4D438-2C2E-4BDF-B50E-FCC6B1779BF2}" dt="2019-01-10T00:41:46.751" v="1315" actId="14100"/>
          <ac:cxnSpMkLst>
            <pc:docMk/>
            <pc:sldMk cId="1645785323" sldId="257"/>
            <ac:cxnSpMk id="8" creationId="{8FB081E1-0F60-49C2-A301-B660D613E98D}"/>
          </ac:cxnSpMkLst>
        </pc:cxnChg>
      </pc:sldChg>
      <pc:sldChg chg="addSp delSp modSp">
        <pc:chgData name="Taku nagaraku" userId="84410e9cdf003c08" providerId="LiveId" clId="{67F4D438-2C2E-4BDF-B50E-FCC6B1779BF2}" dt="2019-01-10T01:56:02.802" v="2871"/>
        <pc:sldMkLst>
          <pc:docMk/>
          <pc:sldMk cId="3343395417" sldId="258"/>
        </pc:sldMkLst>
        <pc:spChg chg="mod">
          <ac:chgData name="Taku nagaraku" userId="84410e9cdf003c08" providerId="LiveId" clId="{67F4D438-2C2E-4BDF-B50E-FCC6B1779BF2}" dt="2019-01-10T01:31:53.744" v="1847"/>
          <ac:spMkLst>
            <pc:docMk/>
            <pc:sldMk cId="3343395417" sldId="258"/>
            <ac:spMk id="2" creationId="{041429B3-D3E3-4682-B03F-D841BBC52821}"/>
          </ac:spMkLst>
        </pc:spChg>
        <pc:spChg chg="del">
          <ac:chgData name="Taku nagaraku" userId="84410e9cdf003c08" providerId="LiveId" clId="{67F4D438-2C2E-4BDF-B50E-FCC6B1779BF2}" dt="2019-01-10T01:32:29.674" v="1848" actId="3680"/>
          <ac:spMkLst>
            <pc:docMk/>
            <pc:sldMk cId="3343395417" sldId="258"/>
            <ac:spMk id="3" creationId="{39C17338-4845-48EA-96EF-356F2BFFFB0C}"/>
          </ac:spMkLst>
        </pc:spChg>
        <pc:spChg chg="add mod">
          <ac:chgData name="Taku nagaraku" userId="84410e9cdf003c08" providerId="LiveId" clId="{67F4D438-2C2E-4BDF-B50E-FCC6B1779BF2}" dt="2019-01-10T01:40:50.749" v="2071" actId="113"/>
          <ac:spMkLst>
            <pc:docMk/>
            <pc:sldMk cId="3343395417" sldId="258"/>
            <ac:spMk id="12" creationId="{52E99C69-5E82-4FB7-B1A3-AAC663FE1895}"/>
          </ac:spMkLst>
        </pc:spChg>
        <pc:spChg chg="add mod">
          <ac:chgData name="Taku nagaraku" userId="84410e9cdf003c08" providerId="LiveId" clId="{67F4D438-2C2E-4BDF-B50E-FCC6B1779BF2}" dt="2019-01-10T01:40:56.264" v="2072" actId="113"/>
          <ac:spMkLst>
            <pc:docMk/>
            <pc:sldMk cId="3343395417" sldId="258"/>
            <ac:spMk id="13" creationId="{A4F11C3B-A262-4AE7-AEE4-518C361892B1}"/>
          </ac:spMkLst>
        </pc:spChg>
        <pc:spChg chg="add mod">
          <ac:chgData name="Taku nagaraku" userId="84410e9cdf003c08" providerId="LiveId" clId="{67F4D438-2C2E-4BDF-B50E-FCC6B1779BF2}" dt="2019-01-10T01:44:40.744" v="2295"/>
          <ac:spMkLst>
            <pc:docMk/>
            <pc:sldMk cId="3343395417" sldId="258"/>
            <ac:spMk id="21" creationId="{E72BE45F-4F6F-4015-968C-26AA835559F2}"/>
          </ac:spMkLst>
        </pc:spChg>
        <pc:spChg chg="add mod">
          <ac:chgData name="Taku nagaraku" userId="84410e9cdf003c08" providerId="LiveId" clId="{67F4D438-2C2E-4BDF-B50E-FCC6B1779BF2}" dt="2019-01-10T01:48:43.641" v="2542" actId="1076"/>
          <ac:spMkLst>
            <pc:docMk/>
            <pc:sldMk cId="3343395417" sldId="258"/>
            <ac:spMk id="22" creationId="{35CF3958-8B22-4800-A588-F9E6AFB45F72}"/>
          </ac:spMkLst>
        </pc:spChg>
        <pc:spChg chg="add mod">
          <ac:chgData name="Taku nagaraku" userId="84410e9cdf003c08" providerId="LiveId" clId="{67F4D438-2C2E-4BDF-B50E-FCC6B1779BF2}" dt="2019-01-10T01:46:32.090" v="2429"/>
          <ac:spMkLst>
            <pc:docMk/>
            <pc:sldMk cId="3343395417" sldId="258"/>
            <ac:spMk id="23" creationId="{27A7BBE6-FA5D-4680-9A60-62D39C507493}"/>
          </ac:spMkLst>
        </pc:spChg>
        <pc:spChg chg="add mod">
          <ac:chgData name="Taku nagaraku" userId="84410e9cdf003c08" providerId="LiveId" clId="{67F4D438-2C2E-4BDF-B50E-FCC6B1779BF2}" dt="2019-01-10T01:48:58.608" v="2549"/>
          <ac:spMkLst>
            <pc:docMk/>
            <pc:sldMk cId="3343395417" sldId="258"/>
            <ac:spMk id="25" creationId="{44D532BA-A4A4-414D-ABEB-BD31AA4D5F8D}"/>
          </ac:spMkLst>
        </pc:spChg>
        <pc:spChg chg="add mod">
          <ac:chgData name="Taku nagaraku" userId="84410e9cdf003c08" providerId="LiveId" clId="{67F4D438-2C2E-4BDF-B50E-FCC6B1779BF2}" dt="2019-01-10T01:51:21.423" v="2665"/>
          <ac:spMkLst>
            <pc:docMk/>
            <pc:sldMk cId="3343395417" sldId="258"/>
            <ac:spMk id="29" creationId="{84F3FD58-8C16-4635-A633-529B7540591A}"/>
          </ac:spMkLst>
        </pc:spChg>
        <pc:spChg chg="add mod">
          <ac:chgData name="Taku nagaraku" userId="84410e9cdf003c08" providerId="LiveId" clId="{67F4D438-2C2E-4BDF-B50E-FCC6B1779BF2}" dt="2019-01-10T01:51:47.949" v="2673"/>
          <ac:spMkLst>
            <pc:docMk/>
            <pc:sldMk cId="3343395417" sldId="258"/>
            <ac:spMk id="31" creationId="{8037A11B-8980-4021-9592-A23994F9A1EC}"/>
          </ac:spMkLst>
        </pc:spChg>
        <pc:spChg chg="add del">
          <ac:chgData name="Taku nagaraku" userId="84410e9cdf003c08" providerId="LiveId" clId="{67F4D438-2C2E-4BDF-B50E-FCC6B1779BF2}" dt="2019-01-10T01:52:47.209" v="2770"/>
          <ac:spMkLst>
            <pc:docMk/>
            <pc:sldMk cId="3343395417" sldId="258"/>
            <ac:spMk id="32" creationId="{C219E229-D0FE-4A60-A6D0-EFD75F4042A5}"/>
          </ac:spMkLst>
        </pc:spChg>
        <pc:spChg chg="add mod">
          <ac:chgData name="Taku nagaraku" userId="84410e9cdf003c08" providerId="LiveId" clId="{67F4D438-2C2E-4BDF-B50E-FCC6B1779BF2}" dt="2019-01-10T01:53:53.587" v="2807" actId="1076"/>
          <ac:spMkLst>
            <pc:docMk/>
            <pc:sldMk cId="3343395417" sldId="258"/>
            <ac:spMk id="35" creationId="{95B494C2-2313-4E18-B7DF-5BAD251DAAA9}"/>
          </ac:spMkLst>
        </pc:spChg>
        <pc:spChg chg="add mod">
          <ac:chgData name="Taku nagaraku" userId="84410e9cdf003c08" providerId="LiveId" clId="{67F4D438-2C2E-4BDF-B50E-FCC6B1779BF2}" dt="2019-01-10T01:54:04.385" v="2818" actId="20577"/>
          <ac:spMkLst>
            <pc:docMk/>
            <pc:sldMk cId="3343395417" sldId="258"/>
            <ac:spMk id="36" creationId="{A69CEAB9-DED3-4C31-8BD2-9B316983DFC6}"/>
          </ac:spMkLst>
        </pc:spChg>
        <pc:graphicFrameChg chg="add mod modGraphic">
          <ac:chgData name="Taku nagaraku" userId="84410e9cdf003c08" providerId="LiveId" clId="{67F4D438-2C2E-4BDF-B50E-FCC6B1779BF2}" dt="2019-01-10T01:52:36.204" v="2767"/>
          <ac:graphicFrameMkLst>
            <pc:docMk/>
            <pc:sldMk cId="3343395417" sldId="258"/>
            <ac:graphicFrameMk id="4" creationId="{3C0127B1-32DB-4BF8-BCF1-75D98DFD2078}"/>
          </ac:graphicFrameMkLst>
        </pc:graphicFrameChg>
        <pc:graphicFrameChg chg="add mod modGraphic">
          <ac:chgData name="Taku nagaraku" userId="84410e9cdf003c08" providerId="LiveId" clId="{67F4D438-2C2E-4BDF-B50E-FCC6B1779BF2}" dt="2019-01-10T01:56:02.802" v="2871"/>
          <ac:graphicFrameMkLst>
            <pc:docMk/>
            <pc:sldMk cId="3343395417" sldId="258"/>
            <ac:graphicFrameMk id="5" creationId="{90AB48D2-2198-499A-8560-5E697DBE7346}"/>
          </ac:graphicFrameMkLst>
        </pc:graphicFrameChg>
        <pc:graphicFrameChg chg="add mod modGraphic">
          <ac:chgData name="Taku nagaraku" userId="84410e9cdf003c08" providerId="LiveId" clId="{67F4D438-2C2E-4BDF-B50E-FCC6B1779BF2}" dt="2019-01-10T01:52:42.073" v="2768"/>
          <ac:graphicFrameMkLst>
            <pc:docMk/>
            <pc:sldMk cId="3343395417" sldId="258"/>
            <ac:graphicFrameMk id="6" creationId="{935FD3A2-777E-4AEE-A801-12C5D8CA73FA}"/>
          </ac:graphicFrameMkLst>
        </pc:graphicFrameChg>
        <pc:graphicFrameChg chg="add del">
          <ac:chgData name="Taku nagaraku" userId="84410e9cdf003c08" providerId="LiveId" clId="{67F4D438-2C2E-4BDF-B50E-FCC6B1779BF2}" dt="2019-01-10T01:48:33.234" v="2538"/>
          <ac:graphicFrameMkLst>
            <pc:docMk/>
            <pc:sldMk cId="3343395417" sldId="258"/>
            <ac:graphicFrameMk id="26" creationId="{394317C2-0666-4B2E-8468-88C263C79797}"/>
          </ac:graphicFrameMkLst>
        </pc:graphicFrameChg>
        <pc:cxnChg chg="add mod">
          <ac:chgData name="Taku nagaraku" userId="84410e9cdf003c08" providerId="LiveId" clId="{67F4D438-2C2E-4BDF-B50E-FCC6B1779BF2}" dt="2019-01-10T01:39:31.712" v="2042" actId="692"/>
          <ac:cxnSpMkLst>
            <pc:docMk/>
            <pc:sldMk cId="3343395417" sldId="258"/>
            <ac:cxnSpMk id="8" creationId="{64C97C9B-4179-4A32-8029-993905411D7C}"/>
          </ac:cxnSpMkLst>
        </pc:cxnChg>
        <pc:cxnChg chg="add mod">
          <ac:chgData name="Taku nagaraku" userId="84410e9cdf003c08" providerId="LiveId" clId="{67F4D438-2C2E-4BDF-B50E-FCC6B1779BF2}" dt="2019-01-10T01:39:44.440" v="2046" actId="14100"/>
          <ac:cxnSpMkLst>
            <pc:docMk/>
            <pc:sldMk cId="3343395417" sldId="258"/>
            <ac:cxnSpMk id="9" creationId="{1B574B56-DA3D-4E9D-B6C2-021FFBA20957}"/>
          </ac:cxnSpMkLst>
        </pc:cxnChg>
        <pc:cxnChg chg="add mod">
          <ac:chgData name="Taku nagaraku" userId="84410e9cdf003c08" providerId="LiveId" clId="{67F4D438-2C2E-4BDF-B50E-FCC6B1779BF2}" dt="2019-01-10T01:48:49.904" v="2543" actId="1076"/>
          <ac:cxnSpMkLst>
            <pc:docMk/>
            <pc:sldMk cId="3343395417" sldId="258"/>
            <ac:cxnSpMk id="14" creationId="{0E00F5B5-21E3-4592-AA01-03B646723B09}"/>
          </ac:cxnSpMkLst>
        </pc:cxnChg>
        <pc:cxnChg chg="add mod">
          <ac:chgData name="Taku nagaraku" userId="84410e9cdf003c08" providerId="LiveId" clId="{67F4D438-2C2E-4BDF-B50E-FCC6B1779BF2}" dt="2019-01-10T01:44:14.652" v="2288" actId="14100"/>
          <ac:cxnSpMkLst>
            <pc:docMk/>
            <pc:sldMk cId="3343395417" sldId="258"/>
            <ac:cxnSpMk id="19" creationId="{9F97D403-ECBC-4400-ABD6-CA6121A2D12D}"/>
          </ac:cxnSpMkLst>
        </pc:cxnChg>
        <pc:cxnChg chg="add mod">
          <ac:chgData name="Taku nagaraku" userId="84410e9cdf003c08" providerId="LiveId" clId="{67F4D438-2C2E-4BDF-B50E-FCC6B1779BF2}" dt="2019-01-10T01:46:28.310" v="2425" actId="1076"/>
          <ac:cxnSpMkLst>
            <pc:docMk/>
            <pc:sldMk cId="3343395417" sldId="258"/>
            <ac:cxnSpMk id="24" creationId="{294A09AD-FE3C-44C7-A1A1-F9472F28AA94}"/>
          </ac:cxnSpMkLst>
        </pc:cxnChg>
        <pc:cxnChg chg="add mod">
          <ac:chgData name="Taku nagaraku" userId="84410e9cdf003c08" providerId="LiveId" clId="{67F4D438-2C2E-4BDF-B50E-FCC6B1779BF2}" dt="2019-01-10T01:48:54.841" v="2545" actId="1076"/>
          <ac:cxnSpMkLst>
            <pc:docMk/>
            <pc:sldMk cId="3343395417" sldId="258"/>
            <ac:cxnSpMk id="27" creationId="{1A53E3E4-38E3-472A-AE66-06B4FAE52598}"/>
          </ac:cxnSpMkLst>
        </pc:cxnChg>
        <pc:cxnChg chg="add mod">
          <ac:chgData name="Taku nagaraku" userId="84410e9cdf003c08" providerId="LiveId" clId="{67F4D438-2C2E-4BDF-B50E-FCC6B1779BF2}" dt="2019-01-10T01:50:45.314" v="2660" actId="1076"/>
          <ac:cxnSpMkLst>
            <pc:docMk/>
            <pc:sldMk cId="3343395417" sldId="258"/>
            <ac:cxnSpMk id="28" creationId="{830AD834-8D40-402C-B195-9051C7B44C93}"/>
          </ac:cxnSpMkLst>
        </pc:cxnChg>
        <pc:cxnChg chg="add mod">
          <ac:chgData name="Taku nagaraku" userId="84410e9cdf003c08" providerId="LiveId" clId="{67F4D438-2C2E-4BDF-B50E-FCC6B1779BF2}" dt="2019-01-10T01:51:37.763" v="2667" actId="1076"/>
          <ac:cxnSpMkLst>
            <pc:docMk/>
            <pc:sldMk cId="3343395417" sldId="258"/>
            <ac:cxnSpMk id="30" creationId="{573923BE-6550-4802-B872-06AC5D5A8D5C}"/>
          </ac:cxnSpMkLst>
        </pc:cxnChg>
        <pc:cxnChg chg="add mod">
          <ac:chgData name="Taku nagaraku" userId="84410e9cdf003c08" providerId="LiveId" clId="{67F4D438-2C2E-4BDF-B50E-FCC6B1779BF2}" dt="2019-01-10T01:52:51.762" v="2772" actId="1076"/>
          <ac:cxnSpMkLst>
            <pc:docMk/>
            <pc:sldMk cId="3343395417" sldId="258"/>
            <ac:cxnSpMk id="33" creationId="{2E57BC58-D3A1-4EC7-B162-375A4CB5375E}"/>
          </ac:cxnSpMkLst>
        </pc:cxnChg>
        <pc:cxnChg chg="add mod">
          <ac:chgData name="Taku nagaraku" userId="84410e9cdf003c08" providerId="LiveId" clId="{67F4D438-2C2E-4BDF-B50E-FCC6B1779BF2}" dt="2019-01-10T01:52:57.266" v="2774" actId="1076"/>
          <ac:cxnSpMkLst>
            <pc:docMk/>
            <pc:sldMk cId="3343395417" sldId="258"/>
            <ac:cxnSpMk id="34" creationId="{C0A4F81F-8B41-46C6-9C35-36DB560369A3}"/>
          </ac:cxnSpMkLst>
        </pc:cxnChg>
        <pc:cxnChg chg="add del mod">
          <ac:chgData name="Taku nagaraku" userId="84410e9cdf003c08" providerId="LiveId" clId="{67F4D438-2C2E-4BDF-B50E-FCC6B1779BF2}" dt="2019-01-10T01:54:57.304" v="2832"/>
          <ac:cxnSpMkLst>
            <pc:docMk/>
            <pc:sldMk cId="3343395417" sldId="258"/>
            <ac:cxnSpMk id="38" creationId="{FE10F29E-35FA-4BE4-9DC8-B0A4C1D0DBB7}"/>
          </ac:cxnSpMkLst>
        </pc:cxnChg>
        <pc:cxnChg chg="add del mod">
          <ac:chgData name="Taku nagaraku" userId="84410e9cdf003c08" providerId="LiveId" clId="{67F4D438-2C2E-4BDF-B50E-FCC6B1779BF2}" dt="2019-01-10T01:55:11.936" v="2834" actId="11529"/>
          <ac:cxnSpMkLst>
            <pc:docMk/>
            <pc:sldMk cId="3343395417" sldId="258"/>
            <ac:cxnSpMk id="45" creationId="{CC39F612-4564-4F2B-88AD-588353432AF0}"/>
          </ac:cxnSpMkLst>
        </pc:cxnChg>
        <pc:cxnChg chg="add mod">
          <ac:chgData name="Taku nagaraku" userId="84410e9cdf003c08" providerId="LiveId" clId="{67F4D438-2C2E-4BDF-B50E-FCC6B1779BF2}" dt="2019-01-10T01:55:26.236" v="2836" actId="1076"/>
          <ac:cxnSpMkLst>
            <pc:docMk/>
            <pc:sldMk cId="3343395417" sldId="258"/>
            <ac:cxnSpMk id="46" creationId="{5092E8F5-CDC4-4F2E-8A71-81896A671813}"/>
          </ac:cxnSpMkLst>
        </pc:cxnChg>
        <pc:cxnChg chg="add mod">
          <ac:chgData name="Taku nagaraku" userId="84410e9cdf003c08" providerId="LiveId" clId="{67F4D438-2C2E-4BDF-B50E-FCC6B1779BF2}" dt="2019-01-10T01:55:43.384" v="2845" actId="14100"/>
          <ac:cxnSpMkLst>
            <pc:docMk/>
            <pc:sldMk cId="3343395417" sldId="258"/>
            <ac:cxnSpMk id="48" creationId="{FAD46D9B-F747-4D63-83C5-D5F7F4000E37}"/>
          </ac:cxnSpMkLst>
        </pc:cxnChg>
        <pc:cxnChg chg="add mod">
          <ac:chgData name="Taku nagaraku" userId="84410e9cdf003c08" providerId="LiveId" clId="{67F4D438-2C2E-4BDF-B50E-FCC6B1779BF2}" dt="2019-01-10T01:55:55.335" v="2850" actId="14100"/>
          <ac:cxnSpMkLst>
            <pc:docMk/>
            <pc:sldMk cId="3343395417" sldId="258"/>
            <ac:cxnSpMk id="50" creationId="{A660A0BD-FE79-4BB6-BDFE-8634ECF6E9DE}"/>
          </ac:cxnSpMkLst>
        </pc:cxnChg>
      </pc:sldChg>
      <pc:sldChg chg="addSp delSp modSp addCm delCm">
        <pc:chgData name="Taku nagaraku" userId="84410e9cdf003c08" providerId="LiveId" clId="{67F4D438-2C2E-4BDF-B50E-FCC6B1779BF2}" dt="2019-01-10T01:30:23.995" v="1825" actId="14100"/>
        <pc:sldMkLst>
          <pc:docMk/>
          <pc:sldMk cId="2544558805" sldId="259"/>
        </pc:sldMkLst>
        <pc:spChg chg="del">
          <ac:chgData name="Taku nagaraku" userId="84410e9cdf003c08" providerId="LiveId" clId="{67F4D438-2C2E-4BDF-B50E-FCC6B1779BF2}" dt="2019-01-10T00:07:42.893" v="301" actId="478"/>
          <ac:spMkLst>
            <pc:docMk/>
            <pc:sldMk cId="2544558805" sldId="259"/>
            <ac:spMk id="3" creationId="{6FA3DB67-7175-4A74-9A44-D0ACD370B58F}"/>
          </ac:spMkLst>
        </pc:spChg>
        <pc:spChg chg="add mod">
          <ac:chgData name="Taku nagaraku" userId="84410e9cdf003c08" providerId="LiveId" clId="{67F4D438-2C2E-4BDF-B50E-FCC6B1779BF2}" dt="2019-01-10T00:15:06.657" v="387" actId="1076"/>
          <ac:spMkLst>
            <pc:docMk/>
            <pc:sldMk cId="2544558805" sldId="259"/>
            <ac:spMk id="4" creationId="{456FA304-31E2-4DBA-9706-72707BE9BCDF}"/>
          </ac:spMkLst>
        </pc:spChg>
        <pc:spChg chg="add mod ord">
          <ac:chgData name="Taku nagaraku" userId="84410e9cdf003c08" providerId="LiveId" clId="{67F4D438-2C2E-4BDF-B50E-FCC6B1779BF2}" dt="2019-01-10T00:06:42.861" v="299" actId="167"/>
          <ac:spMkLst>
            <pc:docMk/>
            <pc:sldMk cId="2544558805" sldId="259"/>
            <ac:spMk id="5" creationId="{54F619EC-4D2D-46B0-98AB-20CA8F582630}"/>
          </ac:spMkLst>
        </pc:spChg>
        <pc:spChg chg="add mod">
          <ac:chgData name="Taku nagaraku" userId="84410e9cdf003c08" providerId="LiveId" clId="{67F4D438-2C2E-4BDF-B50E-FCC6B1779BF2}" dt="2019-01-10T00:15:21.103" v="392" actId="20577"/>
          <ac:spMkLst>
            <pc:docMk/>
            <pc:sldMk cId="2544558805" sldId="259"/>
            <ac:spMk id="23" creationId="{AC224E3C-12FB-46A6-97B7-D882E16ADE60}"/>
          </ac:spMkLst>
        </pc:spChg>
        <pc:spChg chg="add mod">
          <ac:chgData name="Taku nagaraku" userId="84410e9cdf003c08" providerId="LiveId" clId="{67F4D438-2C2E-4BDF-B50E-FCC6B1779BF2}" dt="2019-01-10T00:15:02.951" v="386" actId="164"/>
          <ac:spMkLst>
            <pc:docMk/>
            <pc:sldMk cId="2544558805" sldId="259"/>
            <ac:spMk id="24" creationId="{9603E46B-FC9F-468D-9003-C119DC5430D8}"/>
          </ac:spMkLst>
        </pc:spChg>
        <pc:spChg chg="add mod">
          <ac:chgData name="Taku nagaraku" userId="84410e9cdf003c08" providerId="LiveId" clId="{67F4D438-2C2E-4BDF-B50E-FCC6B1779BF2}" dt="2019-01-10T00:15:02.951" v="386" actId="164"/>
          <ac:spMkLst>
            <pc:docMk/>
            <pc:sldMk cId="2544558805" sldId="259"/>
            <ac:spMk id="25" creationId="{4A84E206-0DF8-42F4-A5C3-74C7690DE0C5}"/>
          </ac:spMkLst>
        </pc:spChg>
        <pc:spChg chg="add mod">
          <ac:chgData name="Taku nagaraku" userId="84410e9cdf003c08" providerId="LiveId" clId="{67F4D438-2C2E-4BDF-B50E-FCC6B1779BF2}" dt="2019-01-10T00:16:18.454" v="394" actId="1076"/>
          <ac:spMkLst>
            <pc:docMk/>
            <pc:sldMk cId="2544558805" sldId="259"/>
            <ac:spMk id="26" creationId="{38C2A17F-FC40-45EC-AF60-D64B2D3405D9}"/>
          </ac:spMkLst>
        </pc:spChg>
        <pc:spChg chg="add mod">
          <ac:chgData name="Taku nagaraku" userId="84410e9cdf003c08" providerId="LiveId" clId="{67F4D438-2C2E-4BDF-B50E-FCC6B1779BF2}" dt="2019-01-10T00:14:30.448" v="385" actId="1076"/>
          <ac:spMkLst>
            <pc:docMk/>
            <pc:sldMk cId="2544558805" sldId="259"/>
            <ac:spMk id="27" creationId="{F5005953-BEC5-404D-A4A4-D774AB7AD329}"/>
          </ac:spMkLst>
        </pc:spChg>
        <pc:spChg chg="add mod">
          <ac:chgData name="Taku nagaraku" userId="84410e9cdf003c08" providerId="LiveId" clId="{67F4D438-2C2E-4BDF-B50E-FCC6B1779BF2}" dt="2019-01-10T00:16:25.663" v="397" actId="20577"/>
          <ac:spMkLst>
            <pc:docMk/>
            <pc:sldMk cId="2544558805" sldId="259"/>
            <ac:spMk id="28" creationId="{A1BFC7FE-6DEF-4A2C-BA87-0BE158B63337}"/>
          </ac:spMkLst>
        </pc:spChg>
        <pc:spChg chg="add mod">
          <ac:chgData name="Taku nagaraku" userId="84410e9cdf003c08" providerId="LiveId" clId="{67F4D438-2C2E-4BDF-B50E-FCC6B1779BF2}" dt="2019-01-10T00:17:10.471" v="417" actId="20577"/>
          <ac:spMkLst>
            <pc:docMk/>
            <pc:sldMk cId="2544558805" sldId="259"/>
            <ac:spMk id="30" creationId="{1F7BDBF6-A131-40A3-8D6F-BA021E05871A}"/>
          </ac:spMkLst>
        </pc:spChg>
        <pc:spChg chg="add mod">
          <ac:chgData name="Taku nagaraku" userId="84410e9cdf003c08" providerId="LiveId" clId="{67F4D438-2C2E-4BDF-B50E-FCC6B1779BF2}" dt="2019-01-10T00:17:14.624" v="418" actId="1076"/>
          <ac:spMkLst>
            <pc:docMk/>
            <pc:sldMk cId="2544558805" sldId="259"/>
            <ac:spMk id="31" creationId="{227B9997-1423-4AB5-9EC5-0853F095FFEE}"/>
          </ac:spMkLst>
        </pc:spChg>
        <pc:spChg chg="add mod">
          <ac:chgData name="Taku nagaraku" userId="84410e9cdf003c08" providerId="LiveId" clId="{67F4D438-2C2E-4BDF-B50E-FCC6B1779BF2}" dt="2019-01-10T00:18:44.959" v="446" actId="1076"/>
          <ac:spMkLst>
            <pc:docMk/>
            <pc:sldMk cId="2544558805" sldId="259"/>
            <ac:spMk id="32" creationId="{6A9E6BEF-B9B5-4286-9B3F-142A01491565}"/>
          </ac:spMkLst>
        </pc:spChg>
        <pc:spChg chg="add mod">
          <ac:chgData name="Taku nagaraku" userId="84410e9cdf003c08" providerId="LiveId" clId="{67F4D438-2C2E-4BDF-B50E-FCC6B1779BF2}" dt="2019-01-10T00:18:40.291" v="444" actId="1076"/>
          <ac:spMkLst>
            <pc:docMk/>
            <pc:sldMk cId="2544558805" sldId="259"/>
            <ac:spMk id="33" creationId="{B26E11E1-97A8-49A6-992C-5E60A15773DD}"/>
          </ac:spMkLst>
        </pc:spChg>
        <pc:spChg chg="add mod">
          <ac:chgData name="Taku nagaraku" userId="84410e9cdf003c08" providerId="LiveId" clId="{67F4D438-2C2E-4BDF-B50E-FCC6B1779BF2}" dt="2019-01-10T01:30:23.995" v="1825" actId="14100"/>
          <ac:spMkLst>
            <pc:docMk/>
            <pc:sldMk cId="2544558805" sldId="259"/>
            <ac:spMk id="34" creationId="{E888CD58-878F-45D0-A035-6E101A99C990}"/>
          </ac:spMkLst>
        </pc:spChg>
        <pc:grpChg chg="add mod">
          <ac:chgData name="Taku nagaraku" userId="84410e9cdf003c08" providerId="LiveId" clId="{67F4D438-2C2E-4BDF-B50E-FCC6B1779BF2}" dt="2019-01-10T00:15:13.062" v="388" actId="1076"/>
          <ac:grpSpMkLst>
            <pc:docMk/>
            <pc:sldMk cId="2544558805" sldId="259"/>
            <ac:grpSpMk id="29" creationId="{534A786E-CCFA-47BC-9107-EA6728AD2399}"/>
          </ac:grpSpMkLst>
        </pc:grpChg>
        <pc:cxnChg chg="add mod">
          <ac:chgData name="Taku nagaraku" userId="84410e9cdf003c08" providerId="LiveId" clId="{67F4D438-2C2E-4BDF-B50E-FCC6B1779BF2}" dt="2019-01-10T00:08:45.621" v="310" actId="1076"/>
          <ac:cxnSpMkLst>
            <pc:docMk/>
            <pc:sldMk cId="2544558805" sldId="259"/>
            <ac:cxnSpMk id="7" creationId="{37807CA2-B283-424E-A2C5-4A9FB5F275CA}"/>
          </ac:cxnSpMkLst>
        </pc:cxnChg>
        <pc:cxnChg chg="add mod">
          <ac:chgData name="Taku nagaraku" userId="84410e9cdf003c08" providerId="LiveId" clId="{67F4D438-2C2E-4BDF-B50E-FCC6B1779BF2}" dt="2019-01-10T00:09:44.499" v="326" actId="1076"/>
          <ac:cxnSpMkLst>
            <pc:docMk/>
            <pc:sldMk cId="2544558805" sldId="259"/>
            <ac:cxnSpMk id="8" creationId="{3E108895-FB7C-40EE-B5A1-0BC6A31A4DA2}"/>
          </ac:cxnSpMkLst>
        </pc:cxnChg>
        <pc:cxnChg chg="add mod">
          <ac:chgData name="Taku nagaraku" userId="84410e9cdf003c08" providerId="LiveId" clId="{67F4D438-2C2E-4BDF-B50E-FCC6B1779BF2}" dt="2019-01-10T00:08:56.088" v="314" actId="1076"/>
          <ac:cxnSpMkLst>
            <pc:docMk/>
            <pc:sldMk cId="2544558805" sldId="259"/>
            <ac:cxnSpMk id="9" creationId="{E4365E0F-A82A-4292-B009-489AC755029D}"/>
          </ac:cxnSpMkLst>
        </pc:cxnChg>
        <pc:cxnChg chg="add del">
          <ac:chgData name="Taku nagaraku" userId="84410e9cdf003c08" providerId="LiveId" clId="{67F4D438-2C2E-4BDF-B50E-FCC6B1779BF2}" dt="2019-01-10T00:09:40.360" v="325" actId="478"/>
          <ac:cxnSpMkLst>
            <pc:docMk/>
            <pc:sldMk cId="2544558805" sldId="259"/>
            <ac:cxnSpMk id="10" creationId="{DC6C32D9-E8FC-4062-A632-495C20FE5712}"/>
          </ac:cxnSpMkLst>
        </pc:cxnChg>
        <pc:cxnChg chg="add mod">
          <ac:chgData name="Taku nagaraku" userId="84410e9cdf003c08" providerId="LiveId" clId="{67F4D438-2C2E-4BDF-B50E-FCC6B1779BF2}" dt="2019-01-10T00:09:31.403" v="320" actId="1076"/>
          <ac:cxnSpMkLst>
            <pc:docMk/>
            <pc:sldMk cId="2544558805" sldId="259"/>
            <ac:cxnSpMk id="11" creationId="{AEF57CB0-5D55-4E59-B2B7-8C4AFD882F16}"/>
          </ac:cxnSpMkLst>
        </pc:cxnChg>
        <pc:cxnChg chg="add mod">
          <ac:chgData name="Taku nagaraku" userId="84410e9cdf003c08" providerId="LiveId" clId="{67F4D438-2C2E-4BDF-B50E-FCC6B1779BF2}" dt="2019-01-10T00:09:47.828" v="327" actId="1076"/>
          <ac:cxnSpMkLst>
            <pc:docMk/>
            <pc:sldMk cId="2544558805" sldId="259"/>
            <ac:cxnSpMk id="13" creationId="{6E5FB879-C78F-4E64-BB7D-0232BA828814}"/>
          </ac:cxnSpMkLst>
        </pc:cxnChg>
        <pc:cxnChg chg="add mod">
          <ac:chgData name="Taku nagaraku" userId="84410e9cdf003c08" providerId="LiveId" clId="{67F4D438-2C2E-4BDF-B50E-FCC6B1779BF2}" dt="2019-01-10T00:09:38.265" v="324" actId="1076"/>
          <ac:cxnSpMkLst>
            <pc:docMk/>
            <pc:sldMk cId="2544558805" sldId="259"/>
            <ac:cxnSpMk id="14" creationId="{78B8F29E-1470-402E-A2C4-BD37F124C883}"/>
          </ac:cxnSpMkLst>
        </pc:cxnChg>
        <pc:cxnChg chg="add mod">
          <ac:chgData name="Taku nagaraku" userId="84410e9cdf003c08" providerId="LiveId" clId="{67F4D438-2C2E-4BDF-B50E-FCC6B1779BF2}" dt="2019-01-10T00:15:02.951" v="386" actId="164"/>
          <ac:cxnSpMkLst>
            <pc:docMk/>
            <pc:sldMk cId="2544558805" sldId="259"/>
            <ac:cxnSpMk id="16" creationId="{123779D9-C969-4C98-A087-8AEABA2F70DE}"/>
          </ac:cxnSpMkLst>
        </pc:cxnChg>
        <pc:cxnChg chg="add mod">
          <ac:chgData name="Taku nagaraku" userId="84410e9cdf003c08" providerId="LiveId" clId="{67F4D438-2C2E-4BDF-B50E-FCC6B1779BF2}" dt="2019-01-10T00:15:02.951" v="386" actId="164"/>
          <ac:cxnSpMkLst>
            <pc:docMk/>
            <pc:sldMk cId="2544558805" sldId="259"/>
            <ac:cxnSpMk id="17" creationId="{57FAED6A-3D6F-4CB1-82BD-17918360D5A2}"/>
          </ac:cxnSpMkLst>
        </pc:cxnChg>
      </pc:sldChg>
      <pc:sldChg chg="modSp">
        <pc:chgData name="Taku nagaraku" userId="84410e9cdf003c08" providerId="LiveId" clId="{67F4D438-2C2E-4BDF-B50E-FCC6B1779BF2}" dt="2019-01-10T01:29:51.468" v="1822" actId="113"/>
        <pc:sldMkLst>
          <pc:docMk/>
          <pc:sldMk cId="2998885625" sldId="260"/>
        </pc:sldMkLst>
        <pc:spChg chg="mod">
          <ac:chgData name="Taku nagaraku" userId="84410e9cdf003c08" providerId="LiveId" clId="{67F4D438-2C2E-4BDF-B50E-FCC6B1779BF2}" dt="2019-01-10T00:48:34.688" v="1576"/>
          <ac:spMkLst>
            <pc:docMk/>
            <pc:sldMk cId="2998885625" sldId="260"/>
            <ac:spMk id="2" creationId="{6D2D09D0-7CF6-4ED1-97BF-B4E3D29FAF1A}"/>
          </ac:spMkLst>
        </pc:spChg>
        <pc:spChg chg="mod">
          <ac:chgData name="Taku nagaraku" userId="84410e9cdf003c08" providerId="LiveId" clId="{67F4D438-2C2E-4BDF-B50E-FCC6B1779BF2}" dt="2019-01-10T01:29:51.468" v="1822" actId="113"/>
          <ac:spMkLst>
            <pc:docMk/>
            <pc:sldMk cId="2998885625" sldId="260"/>
            <ac:spMk id="3" creationId="{969AF89E-4667-410A-B6AE-543A518ED733}"/>
          </ac:spMkLst>
        </pc:spChg>
      </pc:sldChg>
      <pc:sldChg chg="del">
        <pc:chgData name="Taku nagaraku" userId="84410e9cdf003c08" providerId="LiveId" clId="{67F4D438-2C2E-4BDF-B50E-FCC6B1779BF2}" dt="2019-01-10T01:56:07.645" v="2872" actId="2696"/>
        <pc:sldMkLst>
          <pc:docMk/>
          <pc:sldMk cId="1447866532" sldId="261"/>
        </pc:sldMkLst>
      </pc:sldChg>
      <pc:sldChg chg="addSp delSp modSp add mod ord setBg setClrOvrMap">
        <pc:chgData name="Taku nagaraku" userId="84410e9cdf003c08" providerId="LiveId" clId="{67F4D438-2C2E-4BDF-B50E-FCC6B1779BF2}" dt="2019-01-10T02:21:37.740" v="3602" actId="26606"/>
        <pc:sldMkLst>
          <pc:docMk/>
          <pc:sldMk cId="3924233160" sldId="261"/>
        </pc:sldMkLst>
        <pc:spChg chg="mod">
          <ac:chgData name="Taku nagaraku" userId="84410e9cdf003c08" providerId="LiveId" clId="{67F4D438-2C2E-4BDF-B50E-FCC6B1779BF2}" dt="2019-01-10T02:21:37.740" v="3602" actId="26606"/>
          <ac:spMkLst>
            <pc:docMk/>
            <pc:sldMk cId="3924233160" sldId="261"/>
            <ac:spMk id="2" creationId="{2753AF39-6F87-4CE5-86A1-053ACA322FD7}"/>
          </ac:spMkLst>
        </pc:spChg>
        <pc:spChg chg="mod ord">
          <ac:chgData name="Taku nagaraku" userId="84410e9cdf003c08" providerId="LiveId" clId="{67F4D438-2C2E-4BDF-B50E-FCC6B1779BF2}" dt="2019-01-10T02:21:37.740" v="3602" actId="26606"/>
          <ac:spMkLst>
            <pc:docMk/>
            <pc:sldMk cId="3924233160" sldId="261"/>
            <ac:spMk id="3" creationId="{BC7B7DC7-043A-4E37-ADE6-E0B1930B38D4}"/>
          </ac:spMkLst>
        </pc:spChg>
        <pc:spChg chg="add del">
          <ac:chgData name="Taku nagaraku" userId="84410e9cdf003c08" providerId="LiveId" clId="{67F4D438-2C2E-4BDF-B50E-FCC6B1779BF2}" dt="2019-01-10T02:21:27.507" v="3596" actId="26606"/>
          <ac:spMkLst>
            <pc:docMk/>
            <pc:sldMk cId="3924233160" sldId="261"/>
            <ac:spMk id="10" creationId="{867D4867-5BA7-4462-B2F6-A23F4A622AA7}"/>
          </ac:spMkLst>
        </pc:spChg>
        <pc:spChg chg="add del">
          <ac:chgData name="Taku nagaraku" userId="84410e9cdf003c08" providerId="LiveId" clId="{67F4D438-2C2E-4BDF-B50E-FCC6B1779BF2}" dt="2019-01-10T02:21:30.649" v="3598" actId="26606"/>
          <ac:spMkLst>
            <pc:docMk/>
            <pc:sldMk cId="3924233160" sldId="261"/>
            <ac:spMk id="13" creationId="{F56F5174-31D9-4DBB-AAB7-A1FD7BDB1352}"/>
          </ac:spMkLst>
        </pc:spChg>
        <pc:spChg chg="add del">
          <ac:chgData name="Taku nagaraku" userId="84410e9cdf003c08" providerId="LiveId" clId="{67F4D438-2C2E-4BDF-B50E-FCC6B1779BF2}" dt="2019-01-10T02:21:30.649" v="3598" actId="26606"/>
          <ac:spMkLst>
            <pc:docMk/>
            <pc:sldMk cId="3924233160" sldId="261"/>
            <ac:spMk id="14" creationId="{F9A95BEE-6BB1-4A28-A8E6-A34B2E42EF87}"/>
          </ac:spMkLst>
        </pc:spChg>
        <pc:spChg chg="add del">
          <ac:chgData name="Taku nagaraku" userId="84410e9cdf003c08" providerId="LiveId" clId="{67F4D438-2C2E-4BDF-B50E-FCC6B1779BF2}" dt="2019-01-10T02:21:33.791" v="3600" actId="26606"/>
          <ac:spMkLst>
            <pc:docMk/>
            <pc:sldMk cId="3924233160" sldId="261"/>
            <ac:spMk id="16" creationId="{AFA67CD3-AB4E-4A7A-BEB8-53C445D8C44E}"/>
          </ac:spMkLst>
        </pc:spChg>
        <pc:spChg chg="add del">
          <ac:chgData name="Taku nagaraku" userId="84410e9cdf003c08" providerId="LiveId" clId="{67F4D438-2C2E-4BDF-B50E-FCC6B1779BF2}" dt="2019-01-10T02:21:33.791" v="3600" actId="26606"/>
          <ac:spMkLst>
            <pc:docMk/>
            <pc:sldMk cId="3924233160" sldId="261"/>
            <ac:spMk id="18" creationId="{339C8D78-A644-462F-B674-F440635E5353}"/>
          </ac:spMkLst>
        </pc:spChg>
        <pc:spChg chg="add del">
          <ac:chgData name="Taku nagaraku" userId="84410e9cdf003c08" providerId="LiveId" clId="{67F4D438-2C2E-4BDF-B50E-FCC6B1779BF2}" dt="2019-01-10T02:21:37.740" v="3602" actId="26606"/>
          <ac:spMkLst>
            <pc:docMk/>
            <pc:sldMk cId="3924233160" sldId="261"/>
            <ac:spMk id="20" creationId="{CF62D2A7-8207-488C-9F46-316BA81A16C8}"/>
          </ac:spMkLst>
        </pc:spChg>
        <pc:spChg chg="add del">
          <ac:chgData name="Taku nagaraku" userId="84410e9cdf003c08" providerId="LiveId" clId="{67F4D438-2C2E-4BDF-B50E-FCC6B1779BF2}" dt="2019-01-10T02:21:37.740" v="3602" actId="26606"/>
          <ac:spMkLst>
            <pc:docMk/>
            <pc:sldMk cId="3924233160" sldId="261"/>
            <ac:spMk id="21" creationId="{52AC6D7F-F068-4E11-BB06-F601D89BB980}"/>
          </ac:spMkLst>
        </pc:spChg>
        <pc:picChg chg="add mod modCrop">
          <ac:chgData name="Taku nagaraku" userId="84410e9cdf003c08" providerId="LiveId" clId="{67F4D438-2C2E-4BDF-B50E-FCC6B1779BF2}" dt="2019-01-10T02:21:37.740" v="3602" actId="26606"/>
          <ac:picMkLst>
            <pc:docMk/>
            <pc:sldMk cId="3924233160" sldId="261"/>
            <ac:picMk id="5" creationId="{E8D7244E-696F-4680-9488-149F18D4B691}"/>
          </ac:picMkLst>
        </pc:picChg>
        <pc:picChg chg="add del">
          <ac:chgData name="Taku nagaraku" userId="84410e9cdf003c08" providerId="LiveId" clId="{67F4D438-2C2E-4BDF-B50E-FCC6B1779BF2}" dt="2019-01-10T02:21:30.649" v="3598" actId="26606"/>
          <ac:picMkLst>
            <pc:docMk/>
            <pc:sldMk cId="3924233160" sldId="261"/>
            <ac:picMk id="12" creationId="{AE113210-7872-481A-ADE6-3A05CCAF5EB2}"/>
          </ac:picMkLst>
        </pc:picChg>
        <pc:picChg chg="add del">
          <ac:chgData name="Taku nagaraku" userId="84410e9cdf003c08" providerId="LiveId" clId="{67F4D438-2C2E-4BDF-B50E-FCC6B1779BF2}" dt="2019-01-10T02:21:33.791" v="3600" actId="26606"/>
          <ac:picMkLst>
            <pc:docMk/>
            <pc:sldMk cId="3924233160" sldId="261"/>
            <ac:picMk id="17" creationId="{07CF545F-9C2E-4446-97CD-AD92990C2B68}"/>
          </ac:picMkLst>
        </pc:picChg>
      </pc:sldChg>
      <pc:sldChg chg="modSp add">
        <pc:chgData name="Taku nagaraku" userId="84410e9cdf003c08" providerId="LiveId" clId="{67F4D438-2C2E-4BDF-B50E-FCC6B1779BF2}" dt="2019-01-10T02:19:56.244" v="3594" actId="20577"/>
        <pc:sldMkLst>
          <pc:docMk/>
          <pc:sldMk cId="681181195" sldId="262"/>
        </pc:sldMkLst>
        <pc:spChg chg="mod">
          <ac:chgData name="Taku nagaraku" userId="84410e9cdf003c08" providerId="LiveId" clId="{67F4D438-2C2E-4BDF-B50E-FCC6B1779BF2}" dt="2019-01-10T02:15:39.048" v="3473"/>
          <ac:spMkLst>
            <pc:docMk/>
            <pc:sldMk cId="681181195" sldId="262"/>
            <ac:spMk id="2" creationId="{409C4662-FB98-4715-8C1F-3BB20FDE3288}"/>
          </ac:spMkLst>
        </pc:spChg>
        <pc:spChg chg="mod">
          <ac:chgData name="Taku nagaraku" userId="84410e9cdf003c08" providerId="LiveId" clId="{67F4D438-2C2E-4BDF-B50E-FCC6B1779BF2}" dt="2019-01-10T02:19:56.244" v="3594" actId="20577"/>
          <ac:spMkLst>
            <pc:docMk/>
            <pc:sldMk cId="681181195" sldId="262"/>
            <ac:spMk id="3" creationId="{44998DAB-09DA-4288-92EC-17A022F1253A}"/>
          </ac:spMkLst>
        </pc:spChg>
      </pc:sldChg>
      <pc:sldChg chg="modSp add del">
        <pc:chgData name="Taku nagaraku" userId="84410e9cdf003c08" providerId="LiveId" clId="{67F4D438-2C2E-4BDF-B50E-FCC6B1779BF2}" dt="2019-01-10T02:09:12.924" v="3146" actId="2696"/>
        <pc:sldMkLst>
          <pc:docMk/>
          <pc:sldMk cId="2454889965" sldId="262"/>
        </pc:sldMkLst>
        <pc:spChg chg="mod">
          <ac:chgData name="Taku nagaraku" userId="84410e9cdf003c08" providerId="LiveId" clId="{67F4D438-2C2E-4BDF-B50E-FCC6B1779BF2}" dt="2019-01-10T02:09:07.416" v="3145" actId="20577"/>
          <ac:spMkLst>
            <pc:docMk/>
            <pc:sldMk cId="2454889965" sldId="262"/>
            <ac:spMk id="2" creationId="{17E0084B-A82F-4CEE-90C1-4671DB826CA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724768F-FC6E-4EA5-9EE8-7E7E11E6183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xmlns="" id="{18F70338-4E3E-4E90-8B3D-070C7CB53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xmlns="" id="{CD1CC1B4-F501-4123-A80C-52D3BA53597E}"/>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ABAC23FB-4C52-4D8F-ABAF-8C53BBABDC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76041D93-9B8E-49AD-B5CE-2D1B09690122}"/>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1895802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95AAC3B-2FD1-4AC8-9E16-70DB4D95DAC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41E81020-E103-4C14-B5AF-C83EF8B24DB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C5BAC795-077E-41EB-B1C7-B991CAC27B06}"/>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ADE1E2C4-58DF-4390-B02B-795C6E323E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9FFAAE8E-F7CE-4CC1-BFF6-2B6AAC6B3F50}"/>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4942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xmlns="" id="{F1D05EB8-8716-48F6-9358-2CD68E88D84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xmlns="" id="{13C20536-36CC-4A32-9517-19B74F75D3D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2B818673-2725-4E23-8214-3A1AF14AD4E0}"/>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321243BC-07A2-48ED-AD41-431EFD6BA8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66692666-155D-4676-B675-B18C714F2B46}"/>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151892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46BD0AB-9034-4B10-8210-F47F9B8C96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3EB2CB82-8F02-4272-8C66-49B756D13E6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4BCA4BB4-E01A-4C0E-A291-B884853602B8}"/>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376AA711-5338-4236-97CA-0A527EDC56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7F8CE753-B1A9-4E73-BC96-508DB8DD1D24}"/>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319537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A3301DA-743D-40D7-B7B7-1505A8D46D4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E8E23675-9D42-445A-B9FB-8B2E6A409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xmlns="" id="{0C9EBE41-95C9-43D2-A1F9-E5DAB7F1FBDC}"/>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46E41855-36D0-4AC0-A1F8-135AAD15A3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xmlns="" id="{A0006E67-52B8-4457-AFCC-2477D86EE2AF}"/>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334468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D7CF611-A4B9-4DCD-B1D3-DBE22C5158B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D873C62A-1E59-4055-9AD6-ED457952B4B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00C36DCB-EC14-4588-AD29-5274A214C74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xmlns="" id="{1C143193-770B-4DAD-A0FC-CC4FE4840A29}"/>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6" name="フッター プレースホルダー 5">
            <a:extLst>
              <a:ext uri="{FF2B5EF4-FFF2-40B4-BE49-F238E27FC236}">
                <a16:creationId xmlns:a16="http://schemas.microsoft.com/office/drawing/2014/main" xmlns="" id="{BFEFB6C9-C755-4FF2-9BBC-F31BE5FDC9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68DCF18D-9A9B-43A8-9747-5C2A52D2E513}"/>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56481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2411795-0E9B-4C2C-B2CA-2CF0BBA3A89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4C0DE6B8-BC50-457A-9C0D-DC8950AFA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xmlns="" id="{BFEE5A93-0EEC-462F-981B-86F5FA69EA4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xmlns="" id="{E99C6DD3-CE61-4946-A813-CEF766755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xmlns="" id="{72964B3B-1875-49FE-8A29-242552B03C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xmlns="" id="{0CEEB3E7-A615-4247-9791-C7EA3B59AE86}"/>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8" name="フッター プレースホルダー 7">
            <a:extLst>
              <a:ext uri="{FF2B5EF4-FFF2-40B4-BE49-F238E27FC236}">
                <a16:creationId xmlns:a16="http://schemas.microsoft.com/office/drawing/2014/main" xmlns="" id="{665B6E31-AF9A-4030-8797-617BEE22637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xmlns="" id="{4EFE4804-2541-4775-9F54-EE09D81B9F06}"/>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89929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A94D2986-80F7-4227-87C5-519DCF80CF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xmlns="" id="{5A18BCCE-A54A-4A54-ABBE-F885522EB4AB}"/>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4" name="フッター プレースホルダー 3">
            <a:extLst>
              <a:ext uri="{FF2B5EF4-FFF2-40B4-BE49-F238E27FC236}">
                <a16:creationId xmlns:a16="http://schemas.microsoft.com/office/drawing/2014/main" xmlns="" id="{A34CC4E2-B718-4CC6-B3D0-6BB474C120A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xmlns="" id="{5938A541-01AD-4293-83C7-B8ABA45C3C0D}"/>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42507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xmlns="" id="{AB108FC6-A4A3-402D-9EDE-98BB74544709}"/>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3" name="フッター プレースホルダー 2">
            <a:extLst>
              <a:ext uri="{FF2B5EF4-FFF2-40B4-BE49-F238E27FC236}">
                <a16:creationId xmlns:a16="http://schemas.microsoft.com/office/drawing/2014/main" xmlns="" id="{83840647-8221-4EEC-B5A2-CCC02C4A0B3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xmlns="" id="{422438A2-3449-434C-A247-2EE95781EF27}"/>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186473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96940542-7714-4516-A0F3-C09B28E7C5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92F99177-101C-45F2-8BF8-3298291293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xmlns="" id="{DA0AF852-79AF-4FA2-9673-5A30F20C8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E5B2C975-2720-4D51-B544-9FACC217D47C}"/>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6" name="フッター プレースホルダー 5">
            <a:extLst>
              <a:ext uri="{FF2B5EF4-FFF2-40B4-BE49-F238E27FC236}">
                <a16:creationId xmlns:a16="http://schemas.microsoft.com/office/drawing/2014/main" xmlns="" id="{95D844A7-B1E6-4F03-979C-9AD9730C7E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7C8043AB-072B-43EC-B54B-24DB30B513C2}"/>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3349173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F5C4026-A39F-4B04-A62A-7E11123197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xmlns="" id="{D123C768-2CDC-4513-8F03-18E3ABCA9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xmlns="" id="{4DF6A96D-59CB-40EB-B8EB-9A6BC4BE2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xmlns="" id="{D4CED541-8587-493A-BEB5-C335CA0965FC}"/>
              </a:ext>
            </a:extLst>
          </p:cNvPr>
          <p:cNvSpPr>
            <a:spLocks noGrp="1"/>
          </p:cNvSpPr>
          <p:nvPr>
            <p:ph type="dt" sz="half" idx="10"/>
          </p:nvPr>
        </p:nvSpPr>
        <p:spPr/>
        <p:txBody>
          <a:bodyPr/>
          <a:lstStyle/>
          <a:p>
            <a:fld id="{0B5BEC1B-5D29-44EA-85A4-E26CDD56B639}" type="datetimeFigureOut">
              <a:rPr kumimoji="1" lang="ja-JP" altLang="en-US" smtClean="0"/>
              <a:t>2019/1/10</a:t>
            </a:fld>
            <a:endParaRPr kumimoji="1" lang="ja-JP" altLang="en-US"/>
          </a:p>
        </p:txBody>
      </p:sp>
      <p:sp>
        <p:nvSpPr>
          <p:cNvPr id="6" name="フッター プレースホルダー 5">
            <a:extLst>
              <a:ext uri="{FF2B5EF4-FFF2-40B4-BE49-F238E27FC236}">
                <a16:creationId xmlns:a16="http://schemas.microsoft.com/office/drawing/2014/main" xmlns="" id="{F33F2908-5440-48D2-89BB-F817435C661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xmlns="" id="{92B5A530-C544-41F6-B464-659A5262649C}"/>
              </a:ext>
            </a:extLst>
          </p:cNvPr>
          <p:cNvSpPr>
            <a:spLocks noGrp="1"/>
          </p:cNvSpPr>
          <p:nvPr>
            <p:ph type="sldNum" sz="quarter" idx="12"/>
          </p:nvPr>
        </p:nvSpPr>
        <p:spPr/>
        <p:txBody>
          <a:body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292424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xmlns="" id="{370A5A4E-FE28-43DB-AB48-7503238F37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xmlns="" id="{62DE9A95-CED0-4400-8D1D-910DC8174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xmlns="" id="{4F0011F7-1ACF-49E0-B45A-0AD3EF0DCB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BEC1B-5D29-44EA-85A4-E26CDD56B639}" type="datetimeFigureOut">
              <a:rPr kumimoji="1" lang="ja-JP" altLang="en-US" smtClean="0"/>
              <a:t>2019/1/10</a:t>
            </a:fld>
            <a:endParaRPr kumimoji="1" lang="ja-JP" altLang="en-US"/>
          </a:p>
        </p:txBody>
      </p:sp>
      <p:sp>
        <p:nvSpPr>
          <p:cNvPr id="5" name="フッター プレースホルダー 4">
            <a:extLst>
              <a:ext uri="{FF2B5EF4-FFF2-40B4-BE49-F238E27FC236}">
                <a16:creationId xmlns:a16="http://schemas.microsoft.com/office/drawing/2014/main" xmlns="" id="{792A11E2-A23A-4BD6-9C4F-598ACC3E9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xmlns="" id="{5CB1D106-2589-4118-8CF1-91708A32D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3D79-4274-4005-B5B2-C9F42B251822}" type="slidenum">
              <a:rPr kumimoji="1" lang="ja-JP" altLang="en-US" smtClean="0"/>
              <a:t>‹#›</a:t>
            </a:fld>
            <a:endParaRPr kumimoji="1" lang="ja-JP" altLang="en-US"/>
          </a:p>
        </p:txBody>
      </p:sp>
    </p:spTree>
    <p:extLst>
      <p:ext uri="{BB962C8B-B14F-4D97-AF65-F5344CB8AC3E}">
        <p14:creationId xmlns:p14="http://schemas.microsoft.com/office/powerpoint/2010/main" val="1246297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B48F073-1C75-4A73-BF3D-D9F3CB03178A}"/>
              </a:ext>
            </a:extLst>
          </p:cNvPr>
          <p:cNvSpPr>
            <a:spLocks noGrp="1"/>
          </p:cNvSpPr>
          <p:nvPr>
            <p:ph type="ctrTitle"/>
          </p:nvPr>
        </p:nvSpPr>
        <p:spPr/>
        <p:txBody>
          <a:bodyPr/>
          <a:lstStyle/>
          <a:p>
            <a:r>
              <a:rPr kumimoji="1" lang="ja-JP" altLang="en-US" dirty="0"/>
              <a:t>モデリング担当</a:t>
            </a:r>
          </a:p>
        </p:txBody>
      </p:sp>
      <p:sp>
        <p:nvSpPr>
          <p:cNvPr id="3" name="字幕 2">
            <a:extLst>
              <a:ext uri="{FF2B5EF4-FFF2-40B4-BE49-F238E27FC236}">
                <a16:creationId xmlns:a16="http://schemas.microsoft.com/office/drawing/2014/main" xmlns="" id="{D6F470A4-EEDF-43B4-A90D-6CBEFA3CB351}"/>
              </a:ext>
            </a:extLst>
          </p:cNvPr>
          <p:cNvSpPr>
            <a:spLocks noGrp="1"/>
          </p:cNvSpPr>
          <p:nvPr>
            <p:ph type="subTitle" idx="1"/>
          </p:nvPr>
        </p:nvSpPr>
        <p:spPr/>
        <p:txBody>
          <a:bodyPr/>
          <a:lstStyle/>
          <a:p>
            <a:r>
              <a:rPr kumimoji="1" lang="en-US" altLang="ja-JP" dirty="0"/>
              <a:t>E4</a:t>
            </a:r>
            <a:r>
              <a:rPr lang="en-US" altLang="ja-JP" dirty="0"/>
              <a:t>-29 </a:t>
            </a:r>
            <a:r>
              <a:rPr lang="ja-JP" altLang="en-US" dirty="0"/>
              <a:t>中嶋辰弥</a:t>
            </a:r>
            <a:endParaRPr kumimoji="1" lang="ja-JP" altLang="en-US" dirty="0"/>
          </a:p>
        </p:txBody>
      </p:sp>
    </p:spTree>
    <p:extLst>
      <p:ext uri="{BB962C8B-B14F-4D97-AF65-F5344CB8AC3E}">
        <p14:creationId xmlns:p14="http://schemas.microsoft.com/office/powerpoint/2010/main" val="2050555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82145" y="1127953"/>
            <a:ext cx="10515600" cy="1325563"/>
          </a:xfrm>
        </p:spPr>
        <p:txBody>
          <a:bodyPr/>
          <a:lstStyle/>
          <a:p>
            <a:r>
              <a:rPr lang="ja-JP" altLang="en-US"/>
              <a:t>ゲームシステム</a:t>
            </a:r>
            <a:r>
              <a:rPr lang="ja-JP" altLang="en-US"/>
              <a:t>の</a:t>
            </a:r>
            <a:r>
              <a:rPr lang="ja-JP" altLang="en-US" smtClean="0"/>
              <a:t>プログラミング担当</a:t>
            </a:r>
            <a:endParaRPr kumimoji="1" lang="ja-JP" altLang="en-US"/>
          </a:p>
        </p:txBody>
      </p:sp>
      <p:sp>
        <p:nvSpPr>
          <p:cNvPr id="3" name="コンテンツ プレースホルダー 2"/>
          <p:cNvSpPr>
            <a:spLocks noGrp="1"/>
          </p:cNvSpPr>
          <p:nvPr>
            <p:ph idx="1"/>
          </p:nvPr>
        </p:nvSpPr>
        <p:spPr>
          <a:xfrm>
            <a:off x="3851856" y="2701390"/>
            <a:ext cx="5549722" cy="672875"/>
          </a:xfrm>
        </p:spPr>
        <p:txBody>
          <a:bodyPr/>
          <a:lstStyle/>
          <a:p>
            <a:pPr marL="0" indent="0">
              <a:buNone/>
            </a:pPr>
            <a:r>
              <a:rPr kumimoji="1" lang="en-US" altLang="ja-JP" smtClean="0"/>
              <a:t>E4-30</a:t>
            </a:r>
            <a:r>
              <a:rPr kumimoji="1" lang="ja-JP" altLang="en-US" smtClean="0"/>
              <a:t> 西塚　滉一</a:t>
            </a:r>
            <a:endParaRPr kumimoji="1" lang="ja-JP" altLang="en-US"/>
          </a:p>
        </p:txBody>
      </p:sp>
    </p:spTree>
    <p:extLst>
      <p:ext uri="{BB962C8B-B14F-4D97-AF65-F5344CB8AC3E}">
        <p14:creationId xmlns:p14="http://schemas.microsoft.com/office/powerpoint/2010/main" val="220967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0" indent="0">
              <a:buNone/>
            </a:pPr>
            <a:r>
              <a:rPr lang="en-US" altLang="ja-JP" smtClean="0"/>
              <a:t>D</a:t>
            </a:r>
            <a:r>
              <a:rPr lang="en-US" altLang="ja-JP"/>
              <a:t>X</a:t>
            </a:r>
            <a:r>
              <a:rPr lang="ja-JP" altLang="en-US" smtClean="0"/>
              <a:t>ライブラリを用いて</a:t>
            </a:r>
            <a:r>
              <a:rPr lang="en-US" altLang="ja-JP" smtClean="0"/>
              <a:t>PK</a:t>
            </a:r>
            <a:r>
              <a:rPr lang="ja-JP" altLang="en-US" smtClean="0"/>
              <a:t>システムを構築する。</a:t>
            </a:r>
            <a:endParaRPr lang="en-US" altLang="ja-JP" smtClean="0"/>
          </a:p>
          <a:p>
            <a:pPr marL="0" indent="0">
              <a:buNone/>
            </a:pPr>
            <a:endParaRPr lang="en-US" altLang="ja-JP"/>
          </a:p>
          <a:p>
            <a:pPr marL="0" indent="0">
              <a:buNone/>
            </a:pPr>
            <a:r>
              <a:rPr lang="ja-JP" altLang="en-US" smtClean="0"/>
              <a:t>開発環境・・</a:t>
            </a:r>
            <a:r>
              <a:rPr lang="ja-JP" altLang="en-US"/>
              <a:t>・</a:t>
            </a:r>
            <a:r>
              <a:rPr kumimoji="1" lang="en-US" altLang="ja-JP" smtClean="0"/>
              <a:t>Visual studio2017</a:t>
            </a:r>
          </a:p>
          <a:p>
            <a:pPr marL="0" indent="0">
              <a:buNone/>
            </a:pPr>
            <a:endParaRPr lang="en-US" altLang="ja-JP"/>
          </a:p>
          <a:p>
            <a:pPr marL="0" indent="0">
              <a:buNone/>
            </a:pPr>
            <a:endParaRPr kumimoji="1" lang="ja-JP" altLang="en-US"/>
          </a:p>
        </p:txBody>
      </p:sp>
    </p:spTree>
    <p:extLst>
      <p:ext uri="{BB962C8B-B14F-4D97-AF65-F5344CB8AC3E}">
        <p14:creationId xmlns:p14="http://schemas.microsoft.com/office/powerpoint/2010/main" val="212539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9019" y="296351"/>
            <a:ext cx="10813961" cy="1125470"/>
          </a:xfrm>
        </p:spPr>
        <p:txBody>
          <a:bodyPr>
            <a:normAutofit fontScale="90000"/>
          </a:bodyPr>
          <a:lstStyle/>
          <a:p>
            <a:r>
              <a:rPr lang="ja-JP" altLang="en-US" sz="4400"/>
              <a:t>キッカーがボールを蹴り、蹴り終わった後は再び挑戦するプログラム</a:t>
            </a:r>
            <a:r>
              <a:rPr lang="ja-JP" altLang="en-US" sz="4400"/>
              <a:t>の</a:t>
            </a:r>
            <a:r>
              <a:rPr lang="ja-JP" altLang="en-US" sz="4400" smtClean="0"/>
              <a:t>作製</a:t>
            </a:r>
            <a:endParaRPr kumimoji="1" lang="ja-JP" altLang="en-US"/>
          </a:p>
        </p:txBody>
      </p:sp>
      <p:pic>
        <p:nvPicPr>
          <p:cNvPr id="4" name="図 3"/>
          <p:cNvPicPr>
            <a:picLocks noChangeAspect="1"/>
          </p:cNvPicPr>
          <p:nvPr/>
        </p:nvPicPr>
        <p:blipFill rotWithShape="1">
          <a:blip r:embed="rId2"/>
          <a:srcRect l="25220" t="12103" r="26772" b="20467"/>
          <a:stretch/>
        </p:blipFill>
        <p:spPr>
          <a:xfrm>
            <a:off x="8644745" y="4114962"/>
            <a:ext cx="3112394" cy="2457829"/>
          </a:xfrm>
          <a:prstGeom prst="rect">
            <a:avLst/>
          </a:prstGeom>
        </p:spPr>
      </p:pic>
      <p:pic>
        <p:nvPicPr>
          <p:cNvPr id="5" name="図 4"/>
          <p:cNvPicPr>
            <a:picLocks noChangeAspect="1"/>
          </p:cNvPicPr>
          <p:nvPr/>
        </p:nvPicPr>
        <p:blipFill rotWithShape="1">
          <a:blip r:embed="rId3"/>
          <a:srcRect l="25320" t="11928" r="26673" b="19762"/>
          <a:stretch/>
        </p:blipFill>
        <p:spPr>
          <a:xfrm>
            <a:off x="3725194" y="4114962"/>
            <a:ext cx="3224011" cy="2579208"/>
          </a:xfrm>
          <a:prstGeom prst="rect">
            <a:avLst/>
          </a:prstGeom>
        </p:spPr>
      </p:pic>
      <p:pic>
        <p:nvPicPr>
          <p:cNvPr id="6" name="図 5"/>
          <p:cNvPicPr>
            <a:picLocks noChangeAspect="1"/>
          </p:cNvPicPr>
          <p:nvPr/>
        </p:nvPicPr>
        <p:blipFill rotWithShape="1">
          <a:blip r:embed="rId4"/>
          <a:srcRect l="25815" t="12104" r="26970" b="20467"/>
          <a:stretch/>
        </p:blipFill>
        <p:spPr>
          <a:xfrm>
            <a:off x="6597323" y="1500755"/>
            <a:ext cx="3098320" cy="2487749"/>
          </a:xfrm>
          <a:prstGeom prst="rect">
            <a:avLst/>
          </a:prstGeom>
        </p:spPr>
      </p:pic>
      <p:sp>
        <p:nvSpPr>
          <p:cNvPr id="7" name="右矢印 6"/>
          <p:cNvSpPr/>
          <p:nvPr/>
        </p:nvSpPr>
        <p:spPr>
          <a:xfrm>
            <a:off x="4229759" y="2390413"/>
            <a:ext cx="1803042" cy="54091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10800000">
            <a:off x="7312360" y="5221153"/>
            <a:ext cx="1030850" cy="54091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rot="19790428">
            <a:off x="5864943" y="3513004"/>
            <a:ext cx="655185" cy="54091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552276" y="4851821"/>
            <a:ext cx="489398" cy="369332"/>
          </a:xfrm>
          <a:prstGeom prst="rect">
            <a:avLst/>
          </a:prstGeom>
          <a:noFill/>
        </p:spPr>
        <p:txBody>
          <a:bodyPr wrap="square" rtlCol="0">
            <a:spAutoFit/>
          </a:bodyPr>
          <a:lstStyle/>
          <a:p>
            <a:r>
              <a:rPr lang="ja-JP" altLang="en-US"/>
              <a:t>③</a:t>
            </a:r>
            <a:endParaRPr kumimoji="1" lang="ja-JP" altLang="en-US"/>
          </a:p>
        </p:txBody>
      </p:sp>
      <p:sp>
        <p:nvSpPr>
          <p:cNvPr id="11" name="テキスト ボックス 10"/>
          <p:cNvSpPr txBox="1"/>
          <p:nvPr/>
        </p:nvSpPr>
        <p:spPr>
          <a:xfrm>
            <a:off x="10521703" y="2916003"/>
            <a:ext cx="489398" cy="369332"/>
          </a:xfrm>
          <a:prstGeom prst="rect">
            <a:avLst/>
          </a:prstGeom>
          <a:noFill/>
        </p:spPr>
        <p:txBody>
          <a:bodyPr wrap="square" rtlCol="0">
            <a:spAutoFit/>
          </a:bodyPr>
          <a:lstStyle/>
          <a:p>
            <a:r>
              <a:rPr lang="ja-JP" altLang="en-US"/>
              <a:t>②</a:t>
            </a:r>
            <a:endParaRPr kumimoji="1" lang="ja-JP" altLang="en-US"/>
          </a:p>
        </p:txBody>
      </p:sp>
      <p:sp>
        <p:nvSpPr>
          <p:cNvPr id="12" name="テキスト ボックス 11"/>
          <p:cNvSpPr txBox="1"/>
          <p:nvPr/>
        </p:nvSpPr>
        <p:spPr>
          <a:xfrm>
            <a:off x="4641882" y="1942147"/>
            <a:ext cx="489398" cy="369332"/>
          </a:xfrm>
          <a:prstGeom prst="rect">
            <a:avLst/>
          </a:prstGeom>
          <a:noFill/>
        </p:spPr>
        <p:txBody>
          <a:bodyPr wrap="square" rtlCol="0">
            <a:spAutoFit/>
          </a:bodyPr>
          <a:lstStyle/>
          <a:p>
            <a:r>
              <a:rPr kumimoji="1" lang="ja-JP" altLang="en-US" smtClean="0"/>
              <a:t>①</a:t>
            </a:r>
            <a:endParaRPr kumimoji="1" lang="ja-JP" altLang="en-US"/>
          </a:p>
        </p:txBody>
      </p:sp>
      <p:pic>
        <p:nvPicPr>
          <p:cNvPr id="13" name="図 12"/>
          <p:cNvPicPr>
            <a:picLocks noChangeAspect="1"/>
          </p:cNvPicPr>
          <p:nvPr/>
        </p:nvPicPr>
        <p:blipFill rotWithShape="1">
          <a:blip r:embed="rId5"/>
          <a:srcRect l="25023" t="14392" r="27069" b="17650"/>
          <a:stretch/>
        </p:blipFill>
        <p:spPr>
          <a:xfrm>
            <a:off x="164357" y="1784655"/>
            <a:ext cx="3227744" cy="2574192"/>
          </a:xfrm>
          <a:prstGeom prst="rect">
            <a:avLst/>
          </a:prstGeom>
        </p:spPr>
      </p:pic>
      <p:sp>
        <p:nvSpPr>
          <p:cNvPr id="14" name="右矢印 13"/>
          <p:cNvSpPr/>
          <p:nvPr/>
        </p:nvSpPr>
        <p:spPr>
          <a:xfrm rot="3587312">
            <a:off x="10016055" y="3045378"/>
            <a:ext cx="1007004" cy="54091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35866" y="3414128"/>
            <a:ext cx="489398" cy="369332"/>
          </a:xfrm>
          <a:prstGeom prst="rect">
            <a:avLst/>
          </a:prstGeom>
          <a:noFill/>
        </p:spPr>
        <p:txBody>
          <a:bodyPr wrap="square" rtlCol="0">
            <a:spAutoFit/>
          </a:bodyPr>
          <a:lstStyle/>
          <a:p>
            <a:r>
              <a:rPr lang="ja-JP" altLang="en-US"/>
              <a:t>④</a:t>
            </a:r>
            <a:endParaRPr kumimoji="1" lang="ja-JP" altLang="en-US"/>
          </a:p>
        </p:txBody>
      </p:sp>
    </p:spTree>
    <p:extLst>
      <p:ext uri="{BB962C8B-B14F-4D97-AF65-F5344CB8AC3E}">
        <p14:creationId xmlns:p14="http://schemas.microsoft.com/office/powerpoint/2010/main" val="4256564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7578" y="236112"/>
            <a:ext cx="11745532" cy="1103290"/>
          </a:xfrm>
        </p:spPr>
        <p:txBody>
          <a:bodyPr>
            <a:normAutofit fontScale="90000"/>
          </a:bodyPr>
          <a:lstStyle/>
          <a:p>
            <a:r>
              <a:rPr kumimoji="1" lang="ja-JP" altLang="en-US" smtClean="0"/>
              <a:t>ゴールの判定とゴールポストの当たり判定のプログラムの作製</a:t>
            </a:r>
            <a:endParaRPr kumimoji="1" lang="ja-JP" altLang="en-US"/>
          </a:p>
        </p:txBody>
      </p:sp>
      <p:pic>
        <p:nvPicPr>
          <p:cNvPr id="4" name="コンテンツ プレースホルダー 3"/>
          <p:cNvPicPr>
            <a:picLocks noGrp="1" noChangeAspect="1"/>
          </p:cNvPicPr>
          <p:nvPr>
            <p:ph idx="1"/>
          </p:nvPr>
        </p:nvPicPr>
        <p:blipFill rotWithShape="1">
          <a:blip r:embed="rId2"/>
          <a:srcRect l="25170" t="12167" r="26241" b="19759"/>
          <a:stretch/>
        </p:blipFill>
        <p:spPr>
          <a:xfrm>
            <a:off x="6735651" y="2693456"/>
            <a:ext cx="4494726" cy="3540367"/>
          </a:xfrm>
          <a:prstGeom prst="rect">
            <a:avLst/>
          </a:prstGeom>
        </p:spPr>
      </p:pic>
      <p:pic>
        <p:nvPicPr>
          <p:cNvPr id="8" name="図 7"/>
          <p:cNvPicPr>
            <a:picLocks noChangeAspect="1"/>
          </p:cNvPicPr>
          <p:nvPr/>
        </p:nvPicPr>
        <p:blipFill rotWithShape="1">
          <a:blip r:embed="rId3"/>
          <a:srcRect l="25320" t="12279" r="26377" b="19939"/>
          <a:stretch/>
        </p:blipFill>
        <p:spPr>
          <a:xfrm>
            <a:off x="746975" y="2634839"/>
            <a:ext cx="4636126" cy="3657600"/>
          </a:xfrm>
          <a:prstGeom prst="rect">
            <a:avLst/>
          </a:prstGeom>
        </p:spPr>
      </p:pic>
      <p:sp>
        <p:nvSpPr>
          <p:cNvPr id="11" name="右矢印 10"/>
          <p:cNvSpPr/>
          <p:nvPr/>
        </p:nvSpPr>
        <p:spPr>
          <a:xfrm>
            <a:off x="6555347" y="4073151"/>
            <a:ext cx="605040" cy="26702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8521065">
            <a:off x="7635026" y="3555850"/>
            <a:ext cx="605040" cy="26702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8055870" y="3980777"/>
            <a:ext cx="605040" cy="26702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1352282" y="3949689"/>
            <a:ext cx="669701" cy="51395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91318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1413" y="416417"/>
            <a:ext cx="9905998" cy="1373746"/>
          </a:xfrm>
        </p:spPr>
        <p:txBody>
          <a:bodyPr/>
          <a:lstStyle/>
          <a:p>
            <a:r>
              <a:rPr kumimoji="1" lang="ja-JP" altLang="en-US" smtClean="0"/>
              <a:t>今後の展望</a:t>
            </a:r>
            <a:endParaRPr kumimoji="1" lang="ja-JP" altLang="en-US"/>
          </a:p>
        </p:txBody>
      </p:sp>
      <p:sp>
        <p:nvSpPr>
          <p:cNvPr id="3" name="コンテンツ プレースホルダー 2"/>
          <p:cNvSpPr>
            <a:spLocks noGrp="1"/>
          </p:cNvSpPr>
          <p:nvPr>
            <p:ph idx="1"/>
          </p:nvPr>
        </p:nvSpPr>
        <p:spPr>
          <a:xfrm>
            <a:off x="1141413" y="1971540"/>
            <a:ext cx="9905998" cy="3124201"/>
          </a:xfrm>
        </p:spPr>
        <p:txBody>
          <a:bodyPr>
            <a:normAutofit/>
          </a:bodyPr>
          <a:lstStyle/>
          <a:p>
            <a:r>
              <a:rPr kumimoji="1" lang="ja-JP" altLang="en-US" sz="2800" smtClean="0"/>
              <a:t>メニュー画面の作成</a:t>
            </a:r>
            <a:endParaRPr kumimoji="1" lang="en-US" altLang="ja-JP" sz="2800" smtClean="0"/>
          </a:p>
          <a:p>
            <a:r>
              <a:rPr kumimoji="1" lang="ja-JP" altLang="en-US" sz="2800" smtClean="0"/>
              <a:t>キーパー</a:t>
            </a:r>
            <a:r>
              <a:rPr kumimoji="1" lang="ja-JP" altLang="en-US" sz="2800" smtClean="0"/>
              <a:t>の実装を予定</a:t>
            </a:r>
            <a:endParaRPr kumimoji="1" lang="en-US" altLang="ja-JP" sz="2800" smtClean="0"/>
          </a:p>
          <a:p>
            <a:r>
              <a:rPr lang="ja-JP" altLang="en-US" sz="2800" smtClean="0"/>
              <a:t>得点スコアの実装を予定</a:t>
            </a:r>
            <a:endParaRPr lang="en-US" altLang="ja-JP" sz="2800" smtClean="0"/>
          </a:p>
          <a:p>
            <a:r>
              <a:rPr kumimoji="1" lang="ja-JP" altLang="en-US" sz="2800" smtClean="0"/>
              <a:t>勝敗の実装を予定</a:t>
            </a:r>
            <a:endParaRPr lang="en-US" altLang="ja-JP" sz="2800" smtClean="0"/>
          </a:p>
        </p:txBody>
      </p:sp>
    </p:spTree>
    <p:extLst>
      <p:ext uri="{BB962C8B-B14F-4D97-AF65-F5344CB8AC3E}">
        <p14:creationId xmlns:p14="http://schemas.microsoft.com/office/powerpoint/2010/main" val="1996449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smtClean="0"/>
              <a:t>ハードウェア系担当</a:t>
            </a:r>
            <a:endParaRPr kumimoji="1" lang="ja-JP" altLang="en-US"/>
          </a:p>
        </p:txBody>
      </p:sp>
      <p:sp>
        <p:nvSpPr>
          <p:cNvPr id="5" name="サブタイトル 4"/>
          <p:cNvSpPr>
            <a:spLocks noGrp="1"/>
          </p:cNvSpPr>
          <p:nvPr>
            <p:ph type="subTitle" idx="1"/>
          </p:nvPr>
        </p:nvSpPr>
        <p:spPr/>
        <p:txBody>
          <a:bodyPr/>
          <a:lstStyle/>
          <a:p>
            <a:r>
              <a:rPr kumimoji="1" lang="en-US" altLang="ja-JP" smtClean="0"/>
              <a:t>E4-28</a:t>
            </a:r>
            <a:r>
              <a:rPr kumimoji="1" lang="ja-JP" altLang="en-US" smtClean="0"/>
              <a:t> 中川原拓海</a:t>
            </a:r>
            <a:endParaRPr kumimoji="1" lang="ja-JP" altLang="en-US"/>
          </a:p>
        </p:txBody>
      </p:sp>
    </p:spTree>
    <p:extLst>
      <p:ext uri="{BB962C8B-B14F-4D97-AF65-F5344CB8AC3E}">
        <p14:creationId xmlns:p14="http://schemas.microsoft.com/office/powerpoint/2010/main" val="422518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753AF39-6F87-4CE5-86A1-053ACA322FD7}"/>
              </a:ext>
            </a:extLst>
          </p:cNvPr>
          <p:cNvSpPr>
            <a:spLocks noGrp="1"/>
          </p:cNvSpPr>
          <p:nvPr>
            <p:ph type="title"/>
          </p:nvPr>
        </p:nvSpPr>
        <p:spPr>
          <a:xfrm>
            <a:off x="838200" y="365125"/>
            <a:ext cx="10515600" cy="1325563"/>
          </a:xfrm>
        </p:spPr>
        <p:txBody>
          <a:bodyPr/>
          <a:lstStyle/>
          <a:p>
            <a:r>
              <a:rPr kumimoji="1" lang="ja-JP" altLang="en-US" b="1"/>
              <a:t>使用物品</a:t>
            </a:r>
            <a:endParaRPr kumimoji="1" lang="ja-JP" altLang="en-US" b="1" dirty="0"/>
          </a:p>
        </p:txBody>
      </p:sp>
      <p:sp>
        <p:nvSpPr>
          <p:cNvPr id="3" name="コンテンツ プレースホルダー 2">
            <a:extLst>
              <a:ext uri="{FF2B5EF4-FFF2-40B4-BE49-F238E27FC236}">
                <a16:creationId xmlns:a16="http://schemas.microsoft.com/office/drawing/2014/main" xmlns="" id="{BC7B7DC7-043A-4E37-ADE6-E0B1930B38D4}"/>
              </a:ext>
            </a:extLst>
          </p:cNvPr>
          <p:cNvSpPr>
            <a:spLocks noGrp="1"/>
          </p:cNvSpPr>
          <p:nvPr>
            <p:ph idx="1"/>
          </p:nvPr>
        </p:nvSpPr>
        <p:spPr>
          <a:xfrm>
            <a:off x="838200" y="1825625"/>
            <a:ext cx="10515600" cy="4351338"/>
          </a:xfrm>
        </p:spPr>
        <p:txBody>
          <a:bodyPr/>
          <a:lstStyle/>
          <a:p>
            <a:pPr>
              <a:lnSpc>
                <a:spcPct val="150000"/>
              </a:lnSpc>
            </a:pPr>
            <a:r>
              <a:rPr kumimoji="1" lang="en-US" altLang="ja-JP" dirty="0"/>
              <a:t>M5Stack</a:t>
            </a:r>
            <a:r>
              <a:rPr kumimoji="1" lang="ja-JP" altLang="en-US" dirty="0"/>
              <a:t> </a:t>
            </a:r>
            <a:r>
              <a:rPr kumimoji="1" lang="en-US" altLang="ja-JP" dirty="0"/>
              <a:t>Gray</a:t>
            </a:r>
          </a:p>
          <a:p>
            <a:pPr>
              <a:lnSpc>
                <a:spcPct val="150000"/>
              </a:lnSpc>
            </a:pPr>
            <a:r>
              <a:rPr kumimoji="1" lang="en-US" altLang="ja-JP" dirty="0"/>
              <a:t>H8</a:t>
            </a:r>
            <a:r>
              <a:rPr kumimoji="1" lang="ja-JP" altLang="en-US" dirty="0"/>
              <a:t>マイコン</a:t>
            </a:r>
            <a:endParaRPr kumimoji="1" lang="en-US" altLang="ja-JP" dirty="0"/>
          </a:p>
          <a:p>
            <a:pPr>
              <a:lnSpc>
                <a:spcPct val="150000"/>
              </a:lnSpc>
            </a:pPr>
            <a:r>
              <a:rPr lang="en-US" altLang="ja-JP" dirty="0" err="1"/>
              <a:t>JoyStick</a:t>
            </a:r>
            <a:endParaRPr lang="en-US" altLang="ja-JP" dirty="0"/>
          </a:p>
          <a:p>
            <a:pPr>
              <a:lnSpc>
                <a:spcPct val="150000"/>
              </a:lnSpc>
            </a:pPr>
            <a:r>
              <a:rPr kumimoji="1" lang="en-US" altLang="ja-JP" dirty="0" err="1"/>
              <a:t>XBee</a:t>
            </a:r>
            <a:r>
              <a:rPr kumimoji="1" lang="en-US" altLang="ja-JP" dirty="0"/>
              <a:t> ×2</a:t>
            </a:r>
            <a:endParaRPr lang="en-US" altLang="ja-JP" dirty="0"/>
          </a:p>
          <a:p>
            <a:pPr>
              <a:lnSpc>
                <a:spcPct val="150000"/>
              </a:lnSpc>
            </a:pPr>
            <a:r>
              <a:rPr kumimoji="1" lang="ja-JP" altLang="en-US" dirty="0"/>
              <a:t>バンド</a:t>
            </a:r>
            <a:r>
              <a:rPr kumimoji="1" lang="en-US" altLang="ja-JP" dirty="0"/>
              <a:t>(</a:t>
            </a:r>
            <a:r>
              <a:rPr kumimoji="1" lang="ja-JP" altLang="en-US" dirty="0"/>
              <a:t>足につける用</a:t>
            </a:r>
            <a:r>
              <a:rPr kumimoji="1" lang="en-US" altLang="ja-JP" dirty="0"/>
              <a:t>)</a:t>
            </a:r>
          </a:p>
        </p:txBody>
      </p:sp>
      <p:pic>
        <p:nvPicPr>
          <p:cNvPr id="5" name="図 4" descr="物体 が含まれている画像&#10;&#10;自動的に生成された説明">
            <a:extLst>
              <a:ext uri="{FF2B5EF4-FFF2-40B4-BE49-F238E27FC236}">
                <a16:creationId xmlns:a16="http://schemas.microsoft.com/office/drawing/2014/main" xmlns="" id="{E8D7244E-696F-4680-9488-149F18D4B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110" y="508317"/>
            <a:ext cx="3419792" cy="3419792"/>
          </a:xfrm>
          <a:prstGeom prst="diamond">
            <a:avLst/>
          </a:prstGeom>
        </p:spPr>
      </p:pic>
    </p:spTree>
    <p:extLst>
      <p:ext uri="{BB962C8B-B14F-4D97-AF65-F5344CB8AC3E}">
        <p14:creationId xmlns:p14="http://schemas.microsoft.com/office/powerpoint/2010/main" val="3924233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xmlns="" id="{87771698-D650-478B-86F0-F12F2A5F93B5}"/>
              </a:ext>
            </a:extLst>
          </p:cNvPr>
          <p:cNvSpPr/>
          <p:nvPr/>
        </p:nvSpPr>
        <p:spPr>
          <a:xfrm>
            <a:off x="162984" y="1854040"/>
            <a:ext cx="7131896" cy="3149917"/>
          </a:xfrm>
          <a:prstGeom prst="rect">
            <a:avLst/>
          </a:prstGeom>
          <a:ln w="66675">
            <a:solidFill>
              <a:schemeClr val="tx1"/>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800" b="1" dirty="0"/>
          </a:p>
        </p:txBody>
      </p:sp>
      <p:sp>
        <p:nvSpPr>
          <p:cNvPr id="4" name="タイトル 3">
            <a:extLst>
              <a:ext uri="{FF2B5EF4-FFF2-40B4-BE49-F238E27FC236}">
                <a16:creationId xmlns:a16="http://schemas.microsoft.com/office/drawing/2014/main" xmlns="" id="{AB79CE7B-82D2-4F5F-912D-225EB92EE03C}"/>
              </a:ext>
            </a:extLst>
          </p:cNvPr>
          <p:cNvSpPr>
            <a:spLocks noGrp="1"/>
          </p:cNvSpPr>
          <p:nvPr>
            <p:ph type="title"/>
          </p:nvPr>
        </p:nvSpPr>
        <p:spPr/>
        <p:txBody>
          <a:bodyPr/>
          <a:lstStyle/>
          <a:p>
            <a:r>
              <a:rPr kumimoji="1" lang="ja-JP" altLang="en-US" b="1" dirty="0"/>
              <a:t>キッカーデバイス</a:t>
            </a:r>
            <a:r>
              <a:rPr kumimoji="1" lang="en-US" altLang="ja-JP" b="1" dirty="0"/>
              <a:t>(M5Stack)</a:t>
            </a:r>
            <a:r>
              <a:rPr kumimoji="1" lang="ja-JP" altLang="en-US" b="1" dirty="0"/>
              <a:t>　回路図</a:t>
            </a:r>
          </a:p>
        </p:txBody>
      </p:sp>
      <p:pic>
        <p:nvPicPr>
          <p:cNvPr id="9" name="コンテンツ プレースホルダー 8">
            <a:extLst>
              <a:ext uri="{FF2B5EF4-FFF2-40B4-BE49-F238E27FC236}">
                <a16:creationId xmlns:a16="http://schemas.microsoft.com/office/drawing/2014/main" xmlns="" id="{2AD5E455-6DE8-4E0A-9812-02DD16D63E7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5673" y="1690688"/>
            <a:ext cx="4055533" cy="3041650"/>
          </a:xfrm>
        </p:spPr>
      </p:pic>
      <p:sp>
        <p:nvSpPr>
          <p:cNvPr id="10" name="正方形/長方形 9">
            <a:extLst>
              <a:ext uri="{FF2B5EF4-FFF2-40B4-BE49-F238E27FC236}">
                <a16:creationId xmlns:a16="http://schemas.microsoft.com/office/drawing/2014/main" xmlns="" id="{DC5FECC5-C0EB-489A-9C35-80C0B95692C1}"/>
              </a:ext>
            </a:extLst>
          </p:cNvPr>
          <p:cNvSpPr/>
          <p:nvPr/>
        </p:nvSpPr>
        <p:spPr>
          <a:xfrm>
            <a:off x="4094480" y="2195512"/>
            <a:ext cx="2905125" cy="2466975"/>
          </a:xfrm>
          <a:prstGeom prst="rect">
            <a:avLst/>
          </a:prstGeom>
          <a:ln w="666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800" b="1" dirty="0"/>
              <a:t>M5Stack</a:t>
            </a:r>
            <a:endParaRPr kumimoji="1" lang="ja-JP" altLang="en-US" sz="2800" b="1" dirty="0"/>
          </a:p>
        </p:txBody>
      </p:sp>
      <p:sp>
        <p:nvSpPr>
          <p:cNvPr id="11" name="正方形/長方形 10">
            <a:extLst>
              <a:ext uri="{FF2B5EF4-FFF2-40B4-BE49-F238E27FC236}">
                <a16:creationId xmlns:a16="http://schemas.microsoft.com/office/drawing/2014/main" xmlns="" id="{A9444BCA-F769-46DD-B9CA-5899DA21AEAA}"/>
              </a:ext>
            </a:extLst>
          </p:cNvPr>
          <p:cNvSpPr/>
          <p:nvPr/>
        </p:nvSpPr>
        <p:spPr>
          <a:xfrm>
            <a:off x="366184" y="2195513"/>
            <a:ext cx="1889760" cy="2536826"/>
          </a:xfrm>
          <a:prstGeom prst="rect">
            <a:avLst/>
          </a:prstGeom>
          <a:ln w="666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800" b="1" dirty="0"/>
              <a:t>MPU9250</a:t>
            </a:r>
            <a:endParaRPr kumimoji="1" lang="ja-JP" altLang="en-US" sz="2800" b="1" dirty="0"/>
          </a:p>
        </p:txBody>
      </p:sp>
      <p:cxnSp>
        <p:nvCxnSpPr>
          <p:cNvPr id="14" name="直線コネクタ 13">
            <a:extLst>
              <a:ext uri="{FF2B5EF4-FFF2-40B4-BE49-F238E27FC236}">
                <a16:creationId xmlns:a16="http://schemas.microsoft.com/office/drawing/2014/main" xmlns="" id="{B89CA1D6-943E-4FF3-8A05-86F3C17CFC3F}"/>
              </a:ext>
            </a:extLst>
          </p:cNvPr>
          <p:cNvCxnSpPr/>
          <p:nvPr/>
        </p:nvCxnSpPr>
        <p:spPr>
          <a:xfrm>
            <a:off x="2255944" y="2600960"/>
            <a:ext cx="183853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xmlns="" id="{EA4D29DD-19B2-4D9B-AC22-3FFB44C4F4C4}"/>
              </a:ext>
            </a:extLst>
          </p:cNvPr>
          <p:cNvCxnSpPr/>
          <p:nvPr/>
        </p:nvCxnSpPr>
        <p:spPr>
          <a:xfrm>
            <a:off x="2255944" y="3515360"/>
            <a:ext cx="1838536"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16" name="直線コネクタ 15">
            <a:extLst>
              <a:ext uri="{FF2B5EF4-FFF2-40B4-BE49-F238E27FC236}">
                <a16:creationId xmlns:a16="http://schemas.microsoft.com/office/drawing/2014/main" xmlns="" id="{65C2519D-DCD1-4CB1-97AB-B52EE88B9920}"/>
              </a:ext>
            </a:extLst>
          </p:cNvPr>
          <p:cNvCxnSpPr/>
          <p:nvPr/>
        </p:nvCxnSpPr>
        <p:spPr>
          <a:xfrm>
            <a:off x="2255944" y="3058160"/>
            <a:ext cx="1838536" cy="0"/>
          </a:xfrm>
          <a:prstGeom prst="line">
            <a:avLst/>
          </a:prstGeom>
          <a:ln w="22225"/>
        </p:spPr>
        <p:style>
          <a:lnRef idx="1">
            <a:schemeClr val="dk1"/>
          </a:lnRef>
          <a:fillRef idx="0">
            <a:schemeClr val="dk1"/>
          </a:fillRef>
          <a:effectRef idx="0">
            <a:schemeClr val="dk1"/>
          </a:effectRef>
          <a:fontRef idx="minor">
            <a:schemeClr val="tx1"/>
          </a:fontRef>
        </p:style>
      </p:cxnSp>
      <p:sp>
        <p:nvSpPr>
          <p:cNvPr id="18" name="テキスト ボックス 17">
            <a:extLst>
              <a:ext uri="{FF2B5EF4-FFF2-40B4-BE49-F238E27FC236}">
                <a16:creationId xmlns:a16="http://schemas.microsoft.com/office/drawing/2014/main" xmlns="" id="{299CA89E-7A50-45EE-84EE-C589A9B89919}"/>
              </a:ext>
            </a:extLst>
          </p:cNvPr>
          <p:cNvSpPr txBox="1"/>
          <p:nvPr/>
        </p:nvSpPr>
        <p:spPr>
          <a:xfrm>
            <a:off x="2361777" y="3098603"/>
            <a:ext cx="731520" cy="369332"/>
          </a:xfrm>
          <a:prstGeom prst="rect">
            <a:avLst/>
          </a:prstGeom>
          <a:noFill/>
        </p:spPr>
        <p:txBody>
          <a:bodyPr wrap="square" rtlCol="0">
            <a:spAutoFit/>
          </a:bodyPr>
          <a:lstStyle/>
          <a:p>
            <a:r>
              <a:rPr kumimoji="1" lang="en-US" altLang="ja-JP" dirty="0"/>
              <a:t>SCL</a:t>
            </a:r>
            <a:endParaRPr kumimoji="1" lang="ja-JP" altLang="en-US" dirty="0"/>
          </a:p>
        </p:txBody>
      </p:sp>
      <p:sp>
        <p:nvSpPr>
          <p:cNvPr id="19" name="テキスト ボックス 18">
            <a:extLst>
              <a:ext uri="{FF2B5EF4-FFF2-40B4-BE49-F238E27FC236}">
                <a16:creationId xmlns:a16="http://schemas.microsoft.com/office/drawing/2014/main" xmlns="" id="{6DDE92FB-A1E8-4481-94D1-0B5383F8E519}"/>
              </a:ext>
            </a:extLst>
          </p:cNvPr>
          <p:cNvSpPr txBox="1"/>
          <p:nvPr/>
        </p:nvSpPr>
        <p:spPr>
          <a:xfrm>
            <a:off x="2307590" y="3569852"/>
            <a:ext cx="731520" cy="369332"/>
          </a:xfrm>
          <a:prstGeom prst="rect">
            <a:avLst/>
          </a:prstGeom>
          <a:noFill/>
        </p:spPr>
        <p:txBody>
          <a:bodyPr wrap="square" rtlCol="0">
            <a:spAutoFit/>
          </a:bodyPr>
          <a:lstStyle/>
          <a:p>
            <a:r>
              <a:rPr lang="en-US" altLang="ja-JP" dirty="0"/>
              <a:t>GND</a:t>
            </a:r>
            <a:endParaRPr kumimoji="1" lang="ja-JP" altLang="en-US" dirty="0"/>
          </a:p>
        </p:txBody>
      </p:sp>
      <p:sp>
        <p:nvSpPr>
          <p:cNvPr id="20" name="テキスト ボックス 19">
            <a:extLst>
              <a:ext uri="{FF2B5EF4-FFF2-40B4-BE49-F238E27FC236}">
                <a16:creationId xmlns:a16="http://schemas.microsoft.com/office/drawing/2014/main" xmlns="" id="{A8D4FA60-6614-4D2F-B6C9-EA1009F765CE}"/>
              </a:ext>
            </a:extLst>
          </p:cNvPr>
          <p:cNvSpPr txBox="1"/>
          <p:nvPr/>
        </p:nvSpPr>
        <p:spPr>
          <a:xfrm>
            <a:off x="2361777" y="2593380"/>
            <a:ext cx="731520" cy="369332"/>
          </a:xfrm>
          <a:prstGeom prst="rect">
            <a:avLst/>
          </a:prstGeom>
          <a:noFill/>
        </p:spPr>
        <p:txBody>
          <a:bodyPr wrap="square" rtlCol="0">
            <a:spAutoFit/>
          </a:bodyPr>
          <a:lstStyle/>
          <a:p>
            <a:r>
              <a:rPr kumimoji="1" lang="en-US" altLang="ja-JP" dirty="0"/>
              <a:t>SDA</a:t>
            </a:r>
            <a:endParaRPr kumimoji="1" lang="ja-JP" altLang="en-US" dirty="0"/>
          </a:p>
        </p:txBody>
      </p:sp>
      <p:sp>
        <p:nvSpPr>
          <p:cNvPr id="21" name="テキスト ボックス 20">
            <a:extLst>
              <a:ext uri="{FF2B5EF4-FFF2-40B4-BE49-F238E27FC236}">
                <a16:creationId xmlns:a16="http://schemas.microsoft.com/office/drawing/2014/main" xmlns="" id="{DB6188EB-D279-4832-BCD5-B6C80E67B35E}"/>
              </a:ext>
            </a:extLst>
          </p:cNvPr>
          <p:cNvSpPr txBox="1"/>
          <p:nvPr/>
        </p:nvSpPr>
        <p:spPr>
          <a:xfrm>
            <a:off x="2673350" y="2143761"/>
            <a:ext cx="1003723" cy="369332"/>
          </a:xfrm>
          <a:prstGeom prst="rect">
            <a:avLst/>
          </a:prstGeom>
          <a:noFill/>
        </p:spPr>
        <p:txBody>
          <a:bodyPr wrap="square" rtlCol="0">
            <a:spAutoFit/>
          </a:bodyPr>
          <a:lstStyle/>
          <a:p>
            <a:pPr algn="ctr"/>
            <a:r>
              <a:rPr lang="en-US" altLang="ja-JP" b="1" dirty="0">
                <a:solidFill>
                  <a:srgbClr val="FF0000"/>
                </a:solidFill>
              </a:rPr>
              <a:t>I²C</a:t>
            </a:r>
            <a:endParaRPr kumimoji="1" lang="ja-JP" altLang="en-US" b="1" dirty="0">
              <a:solidFill>
                <a:srgbClr val="FF0000"/>
              </a:solidFill>
            </a:endParaRPr>
          </a:p>
        </p:txBody>
      </p:sp>
      <p:sp>
        <p:nvSpPr>
          <p:cNvPr id="23" name="四角形: 上の 2 つの角を切り取る 22">
            <a:extLst>
              <a:ext uri="{FF2B5EF4-FFF2-40B4-BE49-F238E27FC236}">
                <a16:creationId xmlns:a16="http://schemas.microsoft.com/office/drawing/2014/main" xmlns="" id="{84CDDC37-2654-4BFF-A649-18E83828F1E1}"/>
              </a:ext>
            </a:extLst>
          </p:cNvPr>
          <p:cNvSpPr/>
          <p:nvPr/>
        </p:nvSpPr>
        <p:spPr>
          <a:xfrm rot="5400000">
            <a:off x="5082696" y="4906484"/>
            <a:ext cx="1279527" cy="2311718"/>
          </a:xfrm>
          <a:prstGeom prst="snip2SameRect">
            <a:avLst>
              <a:gd name="adj1" fmla="val 26989"/>
              <a:gd name="adj2" fmla="val 0"/>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vert="vert270" rtlCol="0" anchor="ctr"/>
          <a:lstStyle/>
          <a:p>
            <a:pPr algn="ctr"/>
            <a:r>
              <a:rPr kumimoji="1" lang="en-US" altLang="ja-JP" sz="2400" b="1" dirty="0" err="1"/>
              <a:t>XBee</a:t>
            </a:r>
            <a:endParaRPr kumimoji="1" lang="ja-JP" altLang="en-US" sz="2400" b="1" dirty="0"/>
          </a:p>
        </p:txBody>
      </p:sp>
      <p:cxnSp>
        <p:nvCxnSpPr>
          <p:cNvPr id="24" name="直線コネクタ 23">
            <a:extLst>
              <a:ext uri="{FF2B5EF4-FFF2-40B4-BE49-F238E27FC236}">
                <a16:creationId xmlns:a16="http://schemas.microsoft.com/office/drawing/2014/main" xmlns="" id="{D2611388-E0D3-4CE9-A8D0-7FC795AEBDAF}"/>
              </a:ext>
            </a:extLst>
          </p:cNvPr>
          <p:cNvCxnSpPr>
            <a:cxnSpLocks/>
          </p:cNvCxnSpPr>
          <p:nvPr/>
        </p:nvCxnSpPr>
        <p:spPr>
          <a:xfrm>
            <a:off x="4775624" y="4662487"/>
            <a:ext cx="0" cy="760092"/>
          </a:xfrm>
          <a:prstGeom prst="line">
            <a:avLst/>
          </a:prstGeom>
          <a:ln w="22225"/>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xmlns="" id="{B99FB68B-B7FA-4B4C-B24D-F97A49591783}"/>
              </a:ext>
            </a:extLst>
          </p:cNvPr>
          <p:cNvCxnSpPr>
            <a:cxnSpLocks/>
          </p:cNvCxnSpPr>
          <p:nvPr/>
        </p:nvCxnSpPr>
        <p:spPr>
          <a:xfrm>
            <a:off x="5334424" y="4662487"/>
            <a:ext cx="0" cy="760092"/>
          </a:xfrm>
          <a:prstGeom prst="line">
            <a:avLst/>
          </a:prstGeom>
          <a:ln w="22225"/>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xmlns="" id="{5A47CF8A-6811-43A4-8DC5-FDFB6514E411}"/>
              </a:ext>
            </a:extLst>
          </p:cNvPr>
          <p:cNvCxnSpPr>
            <a:cxnSpLocks/>
          </p:cNvCxnSpPr>
          <p:nvPr/>
        </p:nvCxnSpPr>
        <p:spPr>
          <a:xfrm>
            <a:off x="5872904" y="4667724"/>
            <a:ext cx="0" cy="760092"/>
          </a:xfrm>
          <a:prstGeom prst="line">
            <a:avLst/>
          </a:prstGeom>
          <a:ln w="22225"/>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xmlns="" id="{60DA5B02-2F89-4F85-A44D-4F24E4BF3B49}"/>
              </a:ext>
            </a:extLst>
          </p:cNvPr>
          <p:cNvCxnSpPr>
            <a:cxnSpLocks/>
          </p:cNvCxnSpPr>
          <p:nvPr/>
        </p:nvCxnSpPr>
        <p:spPr>
          <a:xfrm>
            <a:off x="6401224" y="4662487"/>
            <a:ext cx="0" cy="760092"/>
          </a:xfrm>
          <a:prstGeom prst="line">
            <a:avLst/>
          </a:prstGeom>
          <a:ln w="22225"/>
        </p:spPr>
        <p:style>
          <a:lnRef idx="1">
            <a:schemeClr val="dk1"/>
          </a:lnRef>
          <a:fillRef idx="0">
            <a:schemeClr val="dk1"/>
          </a:fillRef>
          <a:effectRef idx="0">
            <a:schemeClr val="dk1"/>
          </a:effectRef>
          <a:fontRef idx="minor">
            <a:schemeClr val="tx1"/>
          </a:fontRef>
        </p:style>
      </p:cxnSp>
      <p:sp>
        <p:nvSpPr>
          <p:cNvPr id="32" name="テキスト ボックス 31">
            <a:extLst>
              <a:ext uri="{FF2B5EF4-FFF2-40B4-BE49-F238E27FC236}">
                <a16:creationId xmlns:a16="http://schemas.microsoft.com/office/drawing/2014/main" xmlns="" id="{5D037D50-0CEF-4571-99A2-B3244A14BA71}"/>
              </a:ext>
            </a:extLst>
          </p:cNvPr>
          <p:cNvSpPr txBox="1"/>
          <p:nvPr/>
        </p:nvSpPr>
        <p:spPr>
          <a:xfrm>
            <a:off x="4409863" y="4211479"/>
            <a:ext cx="2468455" cy="369332"/>
          </a:xfrm>
          <a:prstGeom prst="rect">
            <a:avLst/>
          </a:prstGeom>
          <a:noFill/>
        </p:spPr>
        <p:txBody>
          <a:bodyPr wrap="square" rtlCol="0">
            <a:spAutoFit/>
          </a:bodyPr>
          <a:lstStyle/>
          <a:p>
            <a:r>
              <a:rPr lang="en-US" altLang="ja-JP" dirty="0"/>
              <a:t>GND  TX    RX    </a:t>
            </a:r>
            <a:r>
              <a:rPr lang="en-US" altLang="ja-JP" dirty="0" err="1"/>
              <a:t>Vcc</a:t>
            </a:r>
            <a:endParaRPr kumimoji="1" lang="ja-JP" altLang="en-US" dirty="0"/>
          </a:p>
        </p:txBody>
      </p:sp>
      <p:sp>
        <p:nvSpPr>
          <p:cNvPr id="33" name="テキスト ボックス 32">
            <a:extLst>
              <a:ext uri="{FF2B5EF4-FFF2-40B4-BE49-F238E27FC236}">
                <a16:creationId xmlns:a16="http://schemas.microsoft.com/office/drawing/2014/main" xmlns="" id="{AA1E3AC6-CDD4-4830-8B14-EE4790C48DB1}"/>
              </a:ext>
            </a:extLst>
          </p:cNvPr>
          <p:cNvSpPr txBox="1"/>
          <p:nvPr/>
        </p:nvSpPr>
        <p:spPr>
          <a:xfrm>
            <a:off x="4488231" y="5456436"/>
            <a:ext cx="2468455" cy="369332"/>
          </a:xfrm>
          <a:prstGeom prst="rect">
            <a:avLst/>
          </a:prstGeom>
          <a:noFill/>
        </p:spPr>
        <p:txBody>
          <a:bodyPr wrap="square" rtlCol="0">
            <a:spAutoFit/>
          </a:bodyPr>
          <a:lstStyle/>
          <a:p>
            <a:r>
              <a:rPr lang="en-US" altLang="ja-JP" dirty="0"/>
              <a:t>GND  RX    TX    </a:t>
            </a:r>
            <a:r>
              <a:rPr lang="en-US" altLang="ja-JP" dirty="0" err="1"/>
              <a:t>Vcc</a:t>
            </a:r>
            <a:endParaRPr kumimoji="1" lang="ja-JP" altLang="en-US" dirty="0"/>
          </a:p>
        </p:txBody>
      </p:sp>
      <p:sp>
        <p:nvSpPr>
          <p:cNvPr id="34" name="テキスト ボックス 33">
            <a:extLst>
              <a:ext uri="{FF2B5EF4-FFF2-40B4-BE49-F238E27FC236}">
                <a16:creationId xmlns:a16="http://schemas.microsoft.com/office/drawing/2014/main" xmlns="" id="{15A18B4E-3D14-4ED0-BD36-AE3A820DC31A}"/>
              </a:ext>
            </a:extLst>
          </p:cNvPr>
          <p:cNvSpPr txBox="1"/>
          <p:nvPr/>
        </p:nvSpPr>
        <p:spPr>
          <a:xfrm>
            <a:off x="6260675" y="5019390"/>
            <a:ext cx="1003723" cy="369332"/>
          </a:xfrm>
          <a:prstGeom prst="rect">
            <a:avLst/>
          </a:prstGeom>
          <a:noFill/>
        </p:spPr>
        <p:txBody>
          <a:bodyPr wrap="square" rtlCol="0">
            <a:spAutoFit/>
          </a:bodyPr>
          <a:lstStyle/>
          <a:p>
            <a:pPr algn="ctr"/>
            <a:r>
              <a:rPr lang="en-US" altLang="ja-JP" b="1" dirty="0">
                <a:solidFill>
                  <a:srgbClr val="FF0000"/>
                </a:solidFill>
              </a:rPr>
              <a:t>Serial</a:t>
            </a:r>
            <a:endParaRPr kumimoji="1" lang="ja-JP" altLang="en-US" b="1" dirty="0">
              <a:solidFill>
                <a:srgbClr val="FF0000"/>
              </a:solidFill>
            </a:endParaRPr>
          </a:p>
        </p:txBody>
      </p:sp>
      <p:sp>
        <p:nvSpPr>
          <p:cNvPr id="35" name="テキスト ボックス 34">
            <a:extLst>
              <a:ext uri="{FF2B5EF4-FFF2-40B4-BE49-F238E27FC236}">
                <a16:creationId xmlns:a16="http://schemas.microsoft.com/office/drawing/2014/main" xmlns="" id="{C61023FE-923F-4C1F-8CFE-C940059AAC0A}"/>
              </a:ext>
            </a:extLst>
          </p:cNvPr>
          <p:cNvSpPr txBox="1"/>
          <p:nvPr/>
        </p:nvSpPr>
        <p:spPr>
          <a:xfrm>
            <a:off x="162983" y="5021288"/>
            <a:ext cx="2468453" cy="369332"/>
          </a:xfrm>
          <a:prstGeom prst="rect">
            <a:avLst/>
          </a:prstGeom>
          <a:noFill/>
        </p:spPr>
        <p:txBody>
          <a:bodyPr wrap="square" rtlCol="0">
            <a:spAutoFit/>
          </a:bodyPr>
          <a:lstStyle/>
          <a:p>
            <a:pPr algn="ctr"/>
            <a:r>
              <a:rPr lang="en-US" altLang="ja-JP" b="1" dirty="0"/>
              <a:t>M5stack</a:t>
            </a:r>
            <a:r>
              <a:rPr lang="ja-JP" altLang="en-US" b="1" dirty="0"/>
              <a:t> </a:t>
            </a:r>
            <a:r>
              <a:rPr lang="en-US" altLang="ja-JP" b="1" dirty="0"/>
              <a:t>Gray  </a:t>
            </a:r>
            <a:r>
              <a:rPr lang="ja-JP" altLang="en-US" b="1" dirty="0"/>
              <a:t>内部</a:t>
            </a:r>
            <a:endParaRPr kumimoji="1" lang="ja-JP" altLang="en-US" b="1" dirty="0"/>
          </a:p>
        </p:txBody>
      </p:sp>
      <p:sp>
        <p:nvSpPr>
          <p:cNvPr id="37" name="フローチャート: 結合子 36">
            <a:extLst>
              <a:ext uri="{FF2B5EF4-FFF2-40B4-BE49-F238E27FC236}">
                <a16:creationId xmlns:a16="http://schemas.microsoft.com/office/drawing/2014/main" xmlns="" id="{2885875C-73D0-446D-A783-345A0982A811}"/>
              </a:ext>
            </a:extLst>
          </p:cNvPr>
          <p:cNvSpPr/>
          <p:nvPr/>
        </p:nvSpPr>
        <p:spPr>
          <a:xfrm>
            <a:off x="7924800" y="1690688"/>
            <a:ext cx="1905423" cy="1879164"/>
          </a:xfrm>
          <a:prstGeom prst="flowChartConnector">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473234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xmlns="" id="{54F619EC-4D2D-46B0-98AB-20CA8F582630}"/>
              </a:ext>
            </a:extLst>
          </p:cNvPr>
          <p:cNvSpPr/>
          <p:nvPr/>
        </p:nvSpPr>
        <p:spPr>
          <a:xfrm>
            <a:off x="1137920" y="2509520"/>
            <a:ext cx="1402080" cy="187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xmlns="" id="{DD423953-71BB-460D-8F83-F0D52E01FC5F}"/>
              </a:ext>
            </a:extLst>
          </p:cNvPr>
          <p:cNvSpPr>
            <a:spLocks noGrp="1"/>
          </p:cNvSpPr>
          <p:nvPr>
            <p:ph type="title"/>
          </p:nvPr>
        </p:nvSpPr>
        <p:spPr/>
        <p:txBody>
          <a:bodyPr/>
          <a:lstStyle/>
          <a:p>
            <a:r>
              <a:rPr kumimoji="1" lang="ja-JP" altLang="en-US" b="1" dirty="0"/>
              <a:t>キーパーデバイス</a:t>
            </a:r>
            <a:r>
              <a:rPr kumimoji="1" lang="en-US" altLang="ja-JP" b="1" dirty="0"/>
              <a:t>(H8</a:t>
            </a:r>
            <a:r>
              <a:rPr kumimoji="1" lang="ja-JP" altLang="en-US" b="1" dirty="0"/>
              <a:t>マイコン</a:t>
            </a:r>
            <a:r>
              <a:rPr kumimoji="1" lang="en-US" altLang="ja-JP" b="1" dirty="0"/>
              <a:t>)</a:t>
            </a:r>
            <a:endParaRPr kumimoji="1" lang="ja-JP" altLang="en-US" b="1" dirty="0"/>
          </a:p>
        </p:txBody>
      </p:sp>
      <p:sp>
        <p:nvSpPr>
          <p:cNvPr id="4" name="フローチャート: 結合子 3">
            <a:extLst>
              <a:ext uri="{FF2B5EF4-FFF2-40B4-BE49-F238E27FC236}">
                <a16:creationId xmlns:a16="http://schemas.microsoft.com/office/drawing/2014/main" xmlns="" id="{456FA304-31E2-4DBA-9706-72707BE9BCDF}"/>
              </a:ext>
            </a:extLst>
          </p:cNvPr>
          <p:cNvSpPr/>
          <p:nvPr/>
        </p:nvSpPr>
        <p:spPr>
          <a:xfrm>
            <a:off x="1310640" y="2895600"/>
            <a:ext cx="1026160" cy="110744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xmlns="" id="{37807CA2-B283-424E-A2C5-4A9FB5F275CA}"/>
              </a:ext>
            </a:extLst>
          </p:cNvPr>
          <p:cNvCxnSpPr/>
          <p:nvPr/>
        </p:nvCxnSpPr>
        <p:spPr>
          <a:xfrm>
            <a:off x="1310640" y="4389120"/>
            <a:ext cx="0" cy="386080"/>
          </a:xfrm>
          <a:prstGeom prst="line">
            <a:avLst/>
          </a:prstGeom>
          <a:ln w="25400"/>
        </p:spPr>
        <p:style>
          <a:lnRef idx="1">
            <a:schemeClr val="dk1"/>
          </a:lnRef>
          <a:fillRef idx="0">
            <a:schemeClr val="dk1"/>
          </a:fillRef>
          <a:effectRef idx="0">
            <a:schemeClr val="dk1"/>
          </a:effectRef>
          <a:fontRef idx="minor">
            <a:schemeClr val="tx1"/>
          </a:fontRef>
        </p:style>
      </p:cxnSp>
      <p:cxnSp>
        <p:nvCxnSpPr>
          <p:cNvPr id="8" name="直線コネクタ 7">
            <a:extLst>
              <a:ext uri="{FF2B5EF4-FFF2-40B4-BE49-F238E27FC236}">
                <a16:creationId xmlns:a16="http://schemas.microsoft.com/office/drawing/2014/main" xmlns="" id="{3E108895-FB7C-40EE-B5A1-0BC6A31A4DA2}"/>
              </a:ext>
            </a:extLst>
          </p:cNvPr>
          <p:cNvCxnSpPr/>
          <p:nvPr/>
        </p:nvCxnSpPr>
        <p:spPr>
          <a:xfrm>
            <a:off x="1752600" y="4389120"/>
            <a:ext cx="0" cy="386080"/>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直線コネクタ 8">
            <a:extLst>
              <a:ext uri="{FF2B5EF4-FFF2-40B4-BE49-F238E27FC236}">
                <a16:creationId xmlns:a16="http://schemas.microsoft.com/office/drawing/2014/main" xmlns="" id="{E4365E0F-A82A-4292-B009-489AC755029D}"/>
              </a:ext>
            </a:extLst>
          </p:cNvPr>
          <p:cNvCxnSpPr/>
          <p:nvPr/>
        </p:nvCxnSpPr>
        <p:spPr>
          <a:xfrm>
            <a:off x="2235200" y="4389120"/>
            <a:ext cx="0" cy="386080"/>
          </a:xfrm>
          <a:prstGeom prst="line">
            <a:avLst/>
          </a:prstGeom>
          <a:ln w="25400"/>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xmlns="" id="{AEF57CB0-5D55-4E59-B2B7-8C4AFD882F16}"/>
              </a:ext>
            </a:extLst>
          </p:cNvPr>
          <p:cNvCxnSpPr>
            <a:cxnSpLocks/>
          </p:cNvCxnSpPr>
          <p:nvPr/>
        </p:nvCxnSpPr>
        <p:spPr>
          <a:xfrm flipH="1">
            <a:off x="2540000" y="3891280"/>
            <a:ext cx="56896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直線コネクタ 12">
            <a:extLst>
              <a:ext uri="{FF2B5EF4-FFF2-40B4-BE49-F238E27FC236}">
                <a16:creationId xmlns:a16="http://schemas.microsoft.com/office/drawing/2014/main" xmlns="" id="{6E5FB879-C78F-4E64-BB7D-0232BA828814}"/>
              </a:ext>
            </a:extLst>
          </p:cNvPr>
          <p:cNvCxnSpPr>
            <a:cxnSpLocks/>
          </p:cNvCxnSpPr>
          <p:nvPr/>
        </p:nvCxnSpPr>
        <p:spPr>
          <a:xfrm flipH="1">
            <a:off x="2540000" y="3429000"/>
            <a:ext cx="56896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4" name="直線コネクタ 13">
            <a:extLst>
              <a:ext uri="{FF2B5EF4-FFF2-40B4-BE49-F238E27FC236}">
                <a16:creationId xmlns:a16="http://schemas.microsoft.com/office/drawing/2014/main" xmlns="" id="{78B8F29E-1470-402E-A2C4-BD37F124C883}"/>
              </a:ext>
            </a:extLst>
          </p:cNvPr>
          <p:cNvCxnSpPr>
            <a:cxnSpLocks/>
          </p:cNvCxnSpPr>
          <p:nvPr/>
        </p:nvCxnSpPr>
        <p:spPr>
          <a:xfrm flipH="1">
            <a:off x="2540000" y="2966720"/>
            <a:ext cx="568960" cy="0"/>
          </a:xfrm>
          <a:prstGeom prst="line">
            <a:avLst/>
          </a:prstGeom>
          <a:ln w="25400"/>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xmlns="" id="{AC224E3C-12FB-46A6-97B7-D882E16ADE60}"/>
              </a:ext>
            </a:extLst>
          </p:cNvPr>
          <p:cNvSpPr txBox="1"/>
          <p:nvPr/>
        </p:nvSpPr>
        <p:spPr>
          <a:xfrm>
            <a:off x="1107442" y="4886960"/>
            <a:ext cx="406396" cy="923330"/>
          </a:xfrm>
          <a:prstGeom prst="rect">
            <a:avLst/>
          </a:prstGeom>
          <a:noFill/>
        </p:spPr>
        <p:txBody>
          <a:bodyPr wrap="square" rtlCol="0">
            <a:spAutoFit/>
          </a:bodyPr>
          <a:lstStyle/>
          <a:p>
            <a:r>
              <a:rPr lang="en-US" altLang="ja-JP" dirty="0" err="1"/>
              <a:t>Vcc</a:t>
            </a:r>
            <a:endParaRPr kumimoji="1" lang="ja-JP" altLang="en-US" dirty="0"/>
          </a:p>
        </p:txBody>
      </p:sp>
      <p:grpSp>
        <p:nvGrpSpPr>
          <p:cNvPr id="29" name="グループ化 28">
            <a:extLst>
              <a:ext uri="{FF2B5EF4-FFF2-40B4-BE49-F238E27FC236}">
                <a16:creationId xmlns:a16="http://schemas.microsoft.com/office/drawing/2014/main" xmlns="" id="{534A786E-CCFA-47BC-9107-EA6728AD2399}"/>
              </a:ext>
            </a:extLst>
          </p:cNvPr>
          <p:cNvGrpSpPr/>
          <p:nvPr/>
        </p:nvGrpSpPr>
        <p:grpSpPr>
          <a:xfrm>
            <a:off x="393705" y="4520049"/>
            <a:ext cx="1366518" cy="1972826"/>
            <a:chOff x="386082" y="3798054"/>
            <a:chExt cx="1366518" cy="1972826"/>
          </a:xfrm>
        </p:grpSpPr>
        <p:cxnSp>
          <p:nvCxnSpPr>
            <p:cNvPr id="16" name="直線矢印コネクタ 15">
              <a:extLst>
                <a:ext uri="{FF2B5EF4-FFF2-40B4-BE49-F238E27FC236}">
                  <a16:creationId xmlns:a16="http://schemas.microsoft.com/office/drawing/2014/main" xmlns="" id="{123779D9-C969-4C98-A087-8AEABA2F70DE}"/>
                </a:ext>
              </a:extLst>
            </p:cNvPr>
            <p:cNvCxnSpPr>
              <a:cxnSpLocks/>
            </p:cNvCxnSpPr>
            <p:nvPr/>
          </p:nvCxnSpPr>
          <p:spPr>
            <a:xfrm>
              <a:off x="589280" y="5273040"/>
              <a:ext cx="116332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xmlns="" id="{57FAED6A-3D6F-4CB1-82BD-17918360D5A2}"/>
                </a:ext>
              </a:extLst>
            </p:cNvPr>
            <p:cNvCxnSpPr>
              <a:cxnSpLocks/>
            </p:cNvCxnSpPr>
            <p:nvPr/>
          </p:nvCxnSpPr>
          <p:spPr>
            <a:xfrm flipV="1">
              <a:off x="589280" y="4165600"/>
              <a:ext cx="0" cy="110744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xmlns="" id="{9603E46B-FC9F-468D-9003-C119DC5430D8}"/>
                </a:ext>
              </a:extLst>
            </p:cNvPr>
            <p:cNvSpPr txBox="1"/>
            <p:nvPr/>
          </p:nvSpPr>
          <p:spPr>
            <a:xfrm>
              <a:off x="426726" y="3798054"/>
              <a:ext cx="406396" cy="369332"/>
            </a:xfrm>
            <a:prstGeom prst="rect">
              <a:avLst/>
            </a:prstGeom>
            <a:noFill/>
          </p:spPr>
          <p:txBody>
            <a:bodyPr wrap="square" rtlCol="0">
              <a:spAutoFit/>
            </a:bodyPr>
            <a:lstStyle/>
            <a:p>
              <a:r>
                <a:rPr kumimoji="1" lang="en-US" altLang="ja-JP" dirty="0"/>
                <a:t>Y</a:t>
              </a:r>
              <a:endParaRPr kumimoji="1" lang="ja-JP" altLang="en-US" dirty="0"/>
            </a:p>
          </p:txBody>
        </p:sp>
        <p:sp>
          <p:nvSpPr>
            <p:cNvPr id="25" name="テキスト ボックス 24">
              <a:extLst>
                <a:ext uri="{FF2B5EF4-FFF2-40B4-BE49-F238E27FC236}">
                  <a16:creationId xmlns:a16="http://schemas.microsoft.com/office/drawing/2014/main" xmlns="" id="{4A84E206-0DF8-42F4-A5C3-74C7690DE0C5}"/>
                </a:ext>
              </a:extLst>
            </p:cNvPr>
            <p:cNvSpPr txBox="1"/>
            <p:nvPr/>
          </p:nvSpPr>
          <p:spPr>
            <a:xfrm>
              <a:off x="386082" y="5401548"/>
              <a:ext cx="406396" cy="369332"/>
            </a:xfrm>
            <a:prstGeom prst="rect">
              <a:avLst/>
            </a:prstGeom>
            <a:noFill/>
          </p:spPr>
          <p:txBody>
            <a:bodyPr wrap="square" rtlCol="0">
              <a:spAutoFit/>
            </a:bodyPr>
            <a:lstStyle/>
            <a:p>
              <a:r>
                <a:rPr kumimoji="1" lang="en-US" altLang="ja-JP" dirty="0"/>
                <a:t>0</a:t>
              </a:r>
            </a:p>
          </p:txBody>
        </p:sp>
      </p:grpSp>
      <p:sp>
        <p:nvSpPr>
          <p:cNvPr id="26" name="テキスト ボックス 25">
            <a:extLst>
              <a:ext uri="{FF2B5EF4-FFF2-40B4-BE49-F238E27FC236}">
                <a16:creationId xmlns:a16="http://schemas.microsoft.com/office/drawing/2014/main" xmlns="" id="{38C2A17F-FC40-45EC-AF60-D64B2D3405D9}"/>
              </a:ext>
            </a:extLst>
          </p:cNvPr>
          <p:cNvSpPr txBox="1"/>
          <p:nvPr/>
        </p:nvSpPr>
        <p:spPr>
          <a:xfrm>
            <a:off x="1658626" y="6123543"/>
            <a:ext cx="406396" cy="369332"/>
          </a:xfrm>
          <a:prstGeom prst="rect">
            <a:avLst/>
          </a:prstGeom>
          <a:noFill/>
        </p:spPr>
        <p:txBody>
          <a:bodyPr wrap="square" rtlCol="0">
            <a:spAutoFit/>
          </a:bodyPr>
          <a:lstStyle/>
          <a:p>
            <a:r>
              <a:rPr kumimoji="1" lang="en-US" altLang="ja-JP" dirty="0"/>
              <a:t>X</a:t>
            </a:r>
            <a:endParaRPr kumimoji="1" lang="ja-JP" altLang="en-US" dirty="0"/>
          </a:p>
        </p:txBody>
      </p:sp>
      <p:sp>
        <p:nvSpPr>
          <p:cNvPr id="27" name="テキスト ボックス 26">
            <a:extLst>
              <a:ext uri="{FF2B5EF4-FFF2-40B4-BE49-F238E27FC236}">
                <a16:creationId xmlns:a16="http://schemas.microsoft.com/office/drawing/2014/main" xmlns="" id="{F5005953-BEC5-404D-A4A4-D774AB7AD329}"/>
              </a:ext>
            </a:extLst>
          </p:cNvPr>
          <p:cNvSpPr txBox="1"/>
          <p:nvPr/>
        </p:nvSpPr>
        <p:spPr>
          <a:xfrm>
            <a:off x="2065022" y="4847550"/>
            <a:ext cx="406396" cy="923330"/>
          </a:xfrm>
          <a:prstGeom prst="rect">
            <a:avLst/>
          </a:prstGeom>
          <a:noFill/>
        </p:spPr>
        <p:txBody>
          <a:bodyPr wrap="square" rtlCol="0">
            <a:spAutoFit/>
          </a:bodyPr>
          <a:lstStyle/>
          <a:p>
            <a:r>
              <a:rPr kumimoji="1" lang="en-US" altLang="ja-JP" dirty="0"/>
              <a:t>GND</a:t>
            </a:r>
            <a:endParaRPr kumimoji="1" lang="ja-JP" altLang="en-US" dirty="0"/>
          </a:p>
        </p:txBody>
      </p:sp>
      <p:sp>
        <p:nvSpPr>
          <p:cNvPr id="28" name="テキスト ボックス 27">
            <a:extLst>
              <a:ext uri="{FF2B5EF4-FFF2-40B4-BE49-F238E27FC236}">
                <a16:creationId xmlns:a16="http://schemas.microsoft.com/office/drawing/2014/main" xmlns="" id="{A1BFC7FE-6DEF-4A2C-BA87-0BE158B63337}"/>
              </a:ext>
            </a:extLst>
          </p:cNvPr>
          <p:cNvSpPr txBox="1"/>
          <p:nvPr/>
        </p:nvSpPr>
        <p:spPr>
          <a:xfrm>
            <a:off x="1620522" y="4895334"/>
            <a:ext cx="406396" cy="923330"/>
          </a:xfrm>
          <a:prstGeom prst="rect">
            <a:avLst/>
          </a:prstGeom>
          <a:noFill/>
        </p:spPr>
        <p:txBody>
          <a:bodyPr wrap="square" rtlCol="0">
            <a:spAutoFit/>
          </a:bodyPr>
          <a:lstStyle/>
          <a:p>
            <a:r>
              <a:rPr kumimoji="1" lang="en-US" altLang="ja-JP" dirty="0"/>
              <a:t>AN7</a:t>
            </a:r>
            <a:endParaRPr kumimoji="1" lang="ja-JP" altLang="en-US" dirty="0"/>
          </a:p>
        </p:txBody>
      </p:sp>
      <p:sp>
        <p:nvSpPr>
          <p:cNvPr id="30" name="テキスト ボックス 29">
            <a:extLst>
              <a:ext uri="{FF2B5EF4-FFF2-40B4-BE49-F238E27FC236}">
                <a16:creationId xmlns:a16="http://schemas.microsoft.com/office/drawing/2014/main" xmlns="" id="{1F7BDBF6-A131-40A3-8D6F-BA021E05871A}"/>
              </a:ext>
            </a:extLst>
          </p:cNvPr>
          <p:cNvSpPr txBox="1"/>
          <p:nvPr/>
        </p:nvSpPr>
        <p:spPr>
          <a:xfrm>
            <a:off x="3255009" y="3288865"/>
            <a:ext cx="739143" cy="369332"/>
          </a:xfrm>
          <a:prstGeom prst="rect">
            <a:avLst/>
          </a:prstGeom>
          <a:noFill/>
        </p:spPr>
        <p:txBody>
          <a:bodyPr wrap="square" rtlCol="0">
            <a:spAutoFit/>
          </a:bodyPr>
          <a:lstStyle/>
          <a:p>
            <a:r>
              <a:rPr kumimoji="1" lang="en-US" altLang="ja-JP" dirty="0"/>
              <a:t>AN6</a:t>
            </a:r>
          </a:p>
        </p:txBody>
      </p:sp>
      <p:sp>
        <p:nvSpPr>
          <p:cNvPr id="31" name="テキスト ボックス 30">
            <a:extLst>
              <a:ext uri="{FF2B5EF4-FFF2-40B4-BE49-F238E27FC236}">
                <a16:creationId xmlns:a16="http://schemas.microsoft.com/office/drawing/2014/main" xmlns="" id="{227B9997-1423-4AB5-9EC5-0853F095FFEE}"/>
              </a:ext>
            </a:extLst>
          </p:cNvPr>
          <p:cNvSpPr txBox="1"/>
          <p:nvPr/>
        </p:nvSpPr>
        <p:spPr>
          <a:xfrm>
            <a:off x="3255008" y="3763411"/>
            <a:ext cx="739143" cy="369331"/>
          </a:xfrm>
          <a:prstGeom prst="rect">
            <a:avLst/>
          </a:prstGeom>
          <a:noFill/>
        </p:spPr>
        <p:txBody>
          <a:bodyPr wrap="square" rtlCol="0">
            <a:spAutoFit/>
          </a:bodyPr>
          <a:lstStyle/>
          <a:p>
            <a:r>
              <a:rPr kumimoji="1" lang="en-US" altLang="ja-JP" dirty="0"/>
              <a:t>GND</a:t>
            </a:r>
            <a:endParaRPr kumimoji="1" lang="ja-JP" altLang="en-US" dirty="0"/>
          </a:p>
        </p:txBody>
      </p:sp>
      <p:sp>
        <p:nvSpPr>
          <p:cNvPr id="32" name="テキスト ボックス 31">
            <a:extLst>
              <a:ext uri="{FF2B5EF4-FFF2-40B4-BE49-F238E27FC236}">
                <a16:creationId xmlns:a16="http://schemas.microsoft.com/office/drawing/2014/main" xmlns="" id="{6A9E6BEF-B9B5-4286-9B3F-142A01491565}"/>
              </a:ext>
            </a:extLst>
          </p:cNvPr>
          <p:cNvSpPr txBox="1"/>
          <p:nvPr/>
        </p:nvSpPr>
        <p:spPr>
          <a:xfrm>
            <a:off x="1013457" y="1703527"/>
            <a:ext cx="2095503" cy="461665"/>
          </a:xfrm>
          <a:prstGeom prst="rect">
            <a:avLst/>
          </a:prstGeom>
          <a:noFill/>
        </p:spPr>
        <p:txBody>
          <a:bodyPr wrap="square" rtlCol="0">
            <a:spAutoFit/>
          </a:bodyPr>
          <a:lstStyle/>
          <a:p>
            <a:r>
              <a:rPr lang="ja-JP" altLang="en-US" sz="2400" dirty="0"/>
              <a:t>・</a:t>
            </a:r>
            <a:r>
              <a:rPr kumimoji="1" lang="en-US" altLang="ja-JP" sz="2400" dirty="0"/>
              <a:t>Joy Stick</a:t>
            </a:r>
            <a:endParaRPr kumimoji="1" lang="ja-JP" altLang="en-US" sz="2400" dirty="0"/>
          </a:p>
        </p:txBody>
      </p:sp>
      <p:sp>
        <p:nvSpPr>
          <p:cNvPr id="33" name="テキスト ボックス 32">
            <a:extLst>
              <a:ext uri="{FF2B5EF4-FFF2-40B4-BE49-F238E27FC236}">
                <a16:creationId xmlns:a16="http://schemas.microsoft.com/office/drawing/2014/main" xmlns="" id="{B26E11E1-97A8-49A6-992C-5E60A15773DD}"/>
              </a:ext>
            </a:extLst>
          </p:cNvPr>
          <p:cNvSpPr txBox="1"/>
          <p:nvPr/>
        </p:nvSpPr>
        <p:spPr>
          <a:xfrm>
            <a:off x="3312160" y="2783839"/>
            <a:ext cx="739143" cy="369331"/>
          </a:xfrm>
          <a:prstGeom prst="rect">
            <a:avLst/>
          </a:prstGeom>
          <a:noFill/>
        </p:spPr>
        <p:txBody>
          <a:bodyPr wrap="square" rtlCol="0">
            <a:spAutoFit/>
          </a:bodyPr>
          <a:lstStyle/>
          <a:p>
            <a:r>
              <a:rPr lang="en-US" altLang="ja-JP" dirty="0" err="1"/>
              <a:t>Vcc</a:t>
            </a:r>
            <a:endParaRPr kumimoji="1" lang="ja-JP" altLang="en-US" dirty="0"/>
          </a:p>
        </p:txBody>
      </p:sp>
      <p:sp>
        <p:nvSpPr>
          <p:cNvPr id="34" name="テキスト ボックス 33">
            <a:extLst>
              <a:ext uri="{FF2B5EF4-FFF2-40B4-BE49-F238E27FC236}">
                <a16:creationId xmlns:a16="http://schemas.microsoft.com/office/drawing/2014/main" xmlns="" id="{E888CD58-878F-45D0-A035-6E101A99C990}"/>
              </a:ext>
            </a:extLst>
          </p:cNvPr>
          <p:cNvSpPr txBox="1"/>
          <p:nvPr/>
        </p:nvSpPr>
        <p:spPr>
          <a:xfrm>
            <a:off x="4119885" y="1556216"/>
            <a:ext cx="7785099" cy="489364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err="1"/>
              <a:t>JoyStick</a:t>
            </a:r>
            <a:r>
              <a:rPr kumimoji="1" lang="ja-JP" altLang="en-US" sz="2400" dirty="0"/>
              <a:t>は、</a:t>
            </a:r>
            <a:r>
              <a:rPr kumimoji="1" lang="ja-JP" altLang="en-US" sz="2400" dirty="0">
                <a:solidFill>
                  <a:srgbClr val="FF0000"/>
                </a:solidFill>
              </a:rPr>
              <a:t>２つの可変抵抗</a:t>
            </a:r>
            <a:r>
              <a:rPr kumimoji="1" lang="ja-JP" altLang="en-US" sz="2400" dirty="0"/>
              <a:t>で構成されている。</a:t>
            </a:r>
            <a:endParaRPr kumimoji="1" lang="en-US" altLang="ja-JP" sz="2400" dirty="0"/>
          </a:p>
          <a:p>
            <a:r>
              <a:rPr lang="ja-JP" altLang="en-US" sz="2400" dirty="0"/>
              <a:t>　分圧による電圧値を</a:t>
            </a:r>
            <a:r>
              <a:rPr lang="en-US" altLang="ja-JP" sz="2400" dirty="0"/>
              <a:t>A/D</a:t>
            </a:r>
            <a:r>
              <a:rPr lang="ja-JP" altLang="en-US" sz="2400" dirty="0"/>
              <a:t>変換した。</a:t>
            </a:r>
            <a:endParaRPr lang="en-US" altLang="ja-JP" sz="2400" dirty="0"/>
          </a:p>
          <a:p>
            <a:pPr marL="342900" indent="-342900">
              <a:buFont typeface="Arial" panose="020B0604020202020204" pitchFamily="34" charset="0"/>
              <a:buChar char="•"/>
            </a:pPr>
            <a:r>
              <a:rPr lang="ja-JP" altLang="en-US" sz="2400" dirty="0"/>
              <a:t>シリアル通信は１</a:t>
            </a:r>
            <a:r>
              <a:rPr lang="en-US" altLang="ja-JP" sz="2400" dirty="0"/>
              <a:t>byte</a:t>
            </a:r>
            <a:r>
              <a:rPr lang="ja-JP" altLang="en-US" sz="2400" dirty="0"/>
              <a:t>毎に送信するので、分解能を</a:t>
            </a:r>
            <a:r>
              <a:rPr lang="en-US" altLang="ja-JP" sz="2400" dirty="0"/>
              <a:t>8bit</a:t>
            </a:r>
            <a:r>
              <a:rPr lang="ja-JP" altLang="en-US" sz="2400" dirty="0"/>
              <a:t>にした。</a:t>
            </a:r>
            <a:endParaRPr lang="en-US" altLang="ja-JP" sz="2400" dirty="0"/>
          </a:p>
          <a:p>
            <a:pPr marL="342900" indent="-342900">
              <a:buFont typeface="Arial" panose="020B0604020202020204" pitchFamily="34" charset="0"/>
              <a:buChar char="•"/>
            </a:pPr>
            <a:r>
              <a:rPr lang="ja-JP" altLang="en-US" sz="2400" dirty="0"/>
              <a:t>キーパーが最初に立っている</a:t>
            </a:r>
            <a:r>
              <a:rPr lang="en-US" altLang="ja-JP" sz="2400" dirty="0"/>
              <a:t>X</a:t>
            </a:r>
            <a:r>
              <a:rPr lang="ja-JP" altLang="en-US" sz="2400" dirty="0"/>
              <a:t>の位置を０にしたかったため、次の式を加えた。</a:t>
            </a:r>
            <a:endParaRPr lang="en-US" altLang="ja-JP" sz="2400" dirty="0"/>
          </a:p>
          <a:p>
            <a:pPr marL="342900" indent="-342900">
              <a:buFont typeface="Arial" panose="020B0604020202020204" pitchFamily="34" charset="0"/>
              <a:buChar char="•"/>
            </a:pPr>
            <a:endParaRPr lang="en-US" altLang="ja-JP" sz="2400" dirty="0"/>
          </a:p>
          <a:p>
            <a:r>
              <a:rPr lang="ja-JP" altLang="en-US" sz="2400" dirty="0"/>
              <a:t>　</a:t>
            </a:r>
            <a:r>
              <a:rPr lang="en-US" altLang="ja-JP" sz="2400" dirty="0"/>
              <a:t>X = (X – 0x80) * 2;</a:t>
            </a:r>
          </a:p>
          <a:p>
            <a:endParaRPr lang="en-US" altLang="ja-JP" sz="2400" dirty="0"/>
          </a:p>
          <a:p>
            <a:r>
              <a:rPr lang="ja-JP" altLang="en-US" sz="2400" dirty="0"/>
              <a:t>　この式を加えることで、</a:t>
            </a:r>
            <a:r>
              <a:rPr lang="en-US" altLang="ja-JP" sz="2400" dirty="0"/>
              <a:t>X</a:t>
            </a:r>
            <a:r>
              <a:rPr lang="ja-JP" altLang="en-US" sz="2400" dirty="0"/>
              <a:t>と</a:t>
            </a:r>
            <a:r>
              <a:rPr lang="en-US" altLang="ja-JP" sz="2400" dirty="0"/>
              <a:t>Y</a:t>
            </a:r>
            <a:r>
              <a:rPr lang="ja-JP" altLang="en-US" sz="2400" dirty="0"/>
              <a:t>の範囲は次のようになった。</a:t>
            </a:r>
            <a:endParaRPr lang="en-US" altLang="ja-JP" sz="2400" dirty="0"/>
          </a:p>
          <a:p>
            <a:endParaRPr lang="en-US" altLang="ja-JP" sz="2400" dirty="0"/>
          </a:p>
          <a:p>
            <a:r>
              <a:rPr lang="ja-JP" altLang="en-US" sz="2400" dirty="0"/>
              <a:t>　</a:t>
            </a:r>
            <a:r>
              <a:rPr lang="en-US" altLang="ja-JP" sz="2400" dirty="0"/>
              <a:t>-255 </a:t>
            </a:r>
            <a:r>
              <a:rPr lang="ja-JP" altLang="en-US" sz="2400" dirty="0"/>
              <a:t>≦ </a:t>
            </a:r>
            <a:r>
              <a:rPr lang="en-US" altLang="ja-JP" sz="2400" dirty="0"/>
              <a:t>X </a:t>
            </a:r>
            <a:r>
              <a:rPr lang="ja-JP" altLang="en-US" sz="2400" dirty="0"/>
              <a:t>≦ </a:t>
            </a:r>
            <a:r>
              <a:rPr lang="en-US" altLang="ja-JP" sz="2400" dirty="0"/>
              <a:t>255,     0 </a:t>
            </a:r>
            <a:r>
              <a:rPr lang="ja-JP" altLang="en-US" sz="2400" dirty="0"/>
              <a:t>≦ </a:t>
            </a:r>
            <a:r>
              <a:rPr lang="en-US" altLang="ja-JP" sz="2400" dirty="0"/>
              <a:t>Y </a:t>
            </a:r>
            <a:r>
              <a:rPr lang="ja-JP" altLang="en-US" sz="2400" dirty="0"/>
              <a:t>≦ </a:t>
            </a:r>
            <a:r>
              <a:rPr lang="en-US" altLang="ja-JP" sz="2400" dirty="0"/>
              <a:t>255</a:t>
            </a:r>
          </a:p>
        </p:txBody>
      </p:sp>
    </p:spTree>
    <p:extLst>
      <p:ext uri="{BB962C8B-B14F-4D97-AF65-F5344CB8AC3E}">
        <p14:creationId xmlns:p14="http://schemas.microsoft.com/office/powerpoint/2010/main" val="2544558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D2D09D0-7CF6-4ED1-97BF-B4E3D29FAF1A}"/>
              </a:ext>
            </a:extLst>
          </p:cNvPr>
          <p:cNvSpPr>
            <a:spLocks noGrp="1"/>
          </p:cNvSpPr>
          <p:nvPr>
            <p:ph type="title"/>
          </p:nvPr>
        </p:nvSpPr>
        <p:spPr/>
        <p:txBody>
          <a:bodyPr/>
          <a:lstStyle/>
          <a:p>
            <a:r>
              <a:rPr kumimoji="1" lang="ja-JP" altLang="en-US" b="1" dirty="0"/>
              <a:t>センサ値の読み取り　～</a:t>
            </a:r>
            <a:r>
              <a:rPr kumimoji="1" lang="en-US" altLang="ja-JP" b="1" dirty="0"/>
              <a:t>MPU9250</a:t>
            </a:r>
            <a:r>
              <a:rPr kumimoji="1" lang="ja-JP" altLang="en-US" b="1" dirty="0"/>
              <a:t>～</a:t>
            </a:r>
          </a:p>
        </p:txBody>
      </p:sp>
      <p:sp>
        <p:nvSpPr>
          <p:cNvPr id="3" name="コンテンツ プレースホルダー 2">
            <a:extLst>
              <a:ext uri="{FF2B5EF4-FFF2-40B4-BE49-F238E27FC236}">
                <a16:creationId xmlns:a16="http://schemas.microsoft.com/office/drawing/2014/main" xmlns="" id="{969AF89E-4667-410A-B6AE-543A518ED733}"/>
              </a:ext>
            </a:extLst>
          </p:cNvPr>
          <p:cNvSpPr>
            <a:spLocks noGrp="1"/>
          </p:cNvSpPr>
          <p:nvPr>
            <p:ph idx="1"/>
          </p:nvPr>
        </p:nvSpPr>
        <p:spPr>
          <a:xfrm>
            <a:off x="838200" y="1761490"/>
            <a:ext cx="7157720" cy="4415473"/>
          </a:xfrm>
        </p:spPr>
        <p:txBody>
          <a:bodyPr/>
          <a:lstStyle/>
          <a:p>
            <a:r>
              <a:rPr kumimoji="1" lang="ja-JP" altLang="en-US" dirty="0"/>
              <a:t>右の図のように右足に装着するようにした。</a:t>
            </a:r>
            <a:endParaRPr kumimoji="1" lang="en-US" altLang="ja-JP" dirty="0"/>
          </a:p>
          <a:p>
            <a:endParaRPr kumimoji="1" lang="en-US" altLang="ja-JP" dirty="0"/>
          </a:p>
          <a:p>
            <a:r>
              <a:rPr lang="ja-JP" altLang="en-US" dirty="0"/>
              <a:t>地面方向を</a:t>
            </a:r>
            <a:r>
              <a:rPr lang="en-US" altLang="ja-JP" dirty="0"/>
              <a:t>y</a:t>
            </a:r>
            <a:r>
              <a:rPr lang="ja-JP" altLang="en-US" dirty="0"/>
              <a:t>軸、正面を</a:t>
            </a:r>
            <a:r>
              <a:rPr lang="en-US" altLang="ja-JP" dirty="0"/>
              <a:t>x</a:t>
            </a:r>
            <a:r>
              <a:rPr lang="ja-JP" altLang="en-US" dirty="0"/>
              <a:t>軸、左方向を</a:t>
            </a:r>
            <a:r>
              <a:rPr lang="en-US" altLang="ja-JP" dirty="0"/>
              <a:t>z</a:t>
            </a:r>
            <a:r>
              <a:rPr lang="ja-JP" altLang="en-US" dirty="0"/>
              <a:t>軸  に取った。</a:t>
            </a:r>
            <a:endParaRPr lang="en-US" altLang="ja-JP" dirty="0"/>
          </a:p>
          <a:p>
            <a:pPr marL="0" indent="0">
              <a:buNone/>
            </a:pPr>
            <a:endParaRPr lang="en-US" altLang="ja-JP" dirty="0"/>
          </a:p>
          <a:p>
            <a:r>
              <a:rPr lang="ja-JP" altLang="en-US" dirty="0"/>
              <a:t>システム側の軸の取り方と正負逆になるため、システムに送信時、符号を反転して送るようにした。</a:t>
            </a:r>
            <a:endParaRPr lang="en-US" altLang="ja-JP" dirty="0"/>
          </a:p>
          <a:p>
            <a:endParaRPr kumimoji="1" lang="ja-JP" altLang="en-US" dirty="0"/>
          </a:p>
        </p:txBody>
      </p:sp>
      <p:pic>
        <p:nvPicPr>
          <p:cNvPr id="4" name="コンテンツ プレースホルダー 8">
            <a:extLst>
              <a:ext uri="{FF2B5EF4-FFF2-40B4-BE49-F238E27FC236}">
                <a16:creationId xmlns:a16="http://schemas.microsoft.com/office/drawing/2014/main" xmlns="" id="{9BC1EFDD-EBA7-481D-8EDA-2D5176455A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4199" y="1761490"/>
            <a:ext cx="3875617" cy="2906713"/>
          </a:xfrm>
          <a:prstGeom prst="rect">
            <a:avLst/>
          </a:prstGeom>
        </p:spPr>
      </p:pic>
      <p:cxnSp>
        <p:nvCxnSpPr>
          <p:cNvPr id="5" name="直線矢印コネクタ 4">
            <a:extLst>
              <a:ext uri="{FF2B5EF4-FFF2-40B4-BE49-F238E27FC236}">
                <a16:creationId xmlns:a16="http://schemas.microsoft.com/office/drawing/2014/main" xmlns="" id="{FC18469E-9E97-4FC6-BDE2-FE8CC16A4FE2}"/>
              </a:ext>
            </a:extLst>
          </p:cNvPr>
          <p:cNvCxnSpPr>
            <a:cxnSpLocks/>
          </p:cNvCxnSpPr>
          <p:nvPr/>
        </p:nvCxnSpPr>
        <p:spPr>
          <a:xfrm>
            <a:off x="8204199" y="5466715"/>
            <a:ext cx="116332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xmlns="" id="{5F9DFF02-33C4-4256-AE82-C90B7F770E1E}"/>
              </a:ext>
            </a:extLst>
          </p:cNvPr>
          <p:cNvCxnSpPr>
            <a:cxnSpLocks/>
          </p:cNvCxnSpPr>
          <p:nvPr/>
        </p:nvCxnSpPr>
        <p:spPr>
          <a:xfrm>
            <a:off x="8204199" y="5466715"/>
            <a:ext cx="0" cy="100520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xmlns="" id="{8FB081E1-0F60-49C2-A301-B660D613E98D}"/>
              </a:ext>
            </a:extLst>
          </p:cNvPr>
          <p:cNvCxnSpPr>
            <a:cxnSpLocks/>
          </p:cNvCxnSpPr>
          <p:nvPr/>
        </p:nvCxnSpPr>
        <p:spPr>
          <a:xfrm flipV="1">
            <a:off x="8204198" y="4739005"/>
            <a:ext cx="685802" cy="72771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4F2DB864-6E4E-48EB-9779-E0FF58888069}"/>
              </a:ext>
            </a:extLst>
          </p:cNvPr>
          <p:cNvSpPr txBox="1"/>
          <p:nvPr/>
        </p:nvSpPr>
        <p:spPr>
          <a:xfrm>
            <a:off x="8209281" y="6287253"/>
            <a:ext cx="406396" cy="369332"/>
          </a:xfrm>
          <a:prstGeom prst="rect">
            <a:avLst/>
          </a:prstGeom>
          <a:noFill/>
        </p:spPr>
        <p:txBody>
          <a:bodyPr wrap="square" rtlCol="0">
            <a:spAutoFit/>
          </a:bodyPr>
          <a:lstStyle/>
          <a:p>
            <a:r>
              <a:rPr kumimoji="1" lang="en-US" altLang="ja-JP" dirty="0"/>
              <a:t>Y</a:t>
            </a:r>
            <a:endParaRPr kumimoji="1" lang="ja-JP" altLang="en-US" dirty="0"/>
          </a:p>
        </p:txBody>
      </p:sp>
      <p:sp>
        <p:nvSpPr>
          <p:cNvPr id="14" name="テキスト ボックス 13">
            <a:extLst>
              <a:ext uri="{FF2B5EF4-FFF2-40B4-BE49-F238E27FC236}">
                <a16:creationId xmlns:a16="http://schemas.microsoft.com/office/drawing/2014/main" xmlns="" id="{36558304-D661-491C-A78D-AC171B62DB69}"/>
              </a:ext>
            </a:extLst>
          </p:cNvPr>
          <p:cNvSpPr txBox="1"/>
          <p:nvPr/>
        </p:nvSpPr>
        <p:spPr>
          <a:xfrm>
            <a:off x="8854444" y="4698127"/>
            <a:ext cx="406396" cy="369332"/>
          </a:xfrm>
          <a:prstGeom prst="rect">
            <a:avLst/>
          </a:prstGeom>
          <a:noFill/>
        </p:spPr>
        <p:txBody>
          <a:bodyPr wrap="square" rtlCol="0">
            <a:spAutoFit/>
          </a:bodyPr>
          <a:lstStyle/>
          <a:p>
            <a:r>
              <a:rPr lang="en-US" altLang="ja-JP" dirty="0"/>
              <a:t>Z</a:t>
            </a:r>
            <a:endParaRPr kumimoji="1" lang="ja-JP" altLang="en-US" dirty="0"/>
          </a:p>
        </p:txBody>
      </p:sp>
      <p:sp>
        <p:nvSpPr>
          <p:cNvPr id="15" name="テキスト ボックス 14">
            <a:extLst>
              <a:ext uri="{FF2B5EF4-FFF2-40B4-BE49-F238E27FC236}">
                <a16:creationId xmlns:a16="http://schemas.microsoft.com/office/drawing/2014/main" xmlns="" id="{E5426BDC-F926-4952-9488-3DCC2E90070E}"/>
              </a:ext>
            </a:extLst>
          </p:cNvPr>
          <p:cNvSpPr txBox="1"/>
          <p:nvPr/>
        </p:nvSpPr>
        <p:spPr>
          <a:xfrm>
            <a:off x="9268461" y="5425478"/>
            <a:ext cx="406396" cy="369332"/>
          </a:xfrm>
          <a:prstGeom prst="rect">
            <a:avLst/>
          </a:prstGeom>
          <a:noFill/>
        </p:spPr>
        <p:txBody>
          <a:bodyPr wrap="square" rtlCol="0">
            <a:spAutoFit/>
          </a:bodyPr>
          <a:lstStyle/>
          <a:p>
            <a:r>
              <a:rPr kumimoji="1" lang="en-US" altLang="ja-JP" dirty="0"/>
              <a:t>X</a:t>
            </a:r>
          </a:p>
        </p:txBody>
      </p:sp>
    </p:spTree>
    <p:extLst>
      <p:ext uri="{BB962C8B-B14F-4D97-AF65-F5344CB8AC3E}">
        <p14:creationId xmlns:p14="http://schemas.microsoft.com/office/powerpoint/2010/main" val="1645785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E1343DF-D7C1-4078-B554-C2AF299EE86B}"/>
              </a:ext>
            </a:extLst>
          </p:cNvPr>
          <p:cNvSpPr>
            <a:spLocks noGrp="1"/>
          </p:cNvSpPr>
          <p:nvPr>
            <p:ph type="title"/>
          </p:nvPr>
        </p:nvSpPr>
        <p:spPr/>
        <p:txBody>
          <a:bodyPr/>
          <a:lstStyle/>
          <a:p>
            <a:r>
              <a:rPr lang="ja-JP" altLang="en-US" dirty="0"/>
              <a:t>開発環境</a:t>
            </a:r>
            <a:endParaRPr kumimoji="1" lang="ja-JP" altLang="en-US" dirty="0"/>
          </a:p>
        </p:txBody>
      </p:sp>
      <p:sp>
        <p:nvSpPr>
          <p:cNvPr id="3" name="コンテンツ プレースホルダー 2">
            <a:extLst>
              <a:ext uri="{FF2B5EF4-FFF2-40B4-BE49-F238E27FC236}">
                <a16:creationId xmlns:a16="http://schemas.microsoft.com/office/drawing/2014/main" xmlns="" id="{8D2EA171-B6B6-4171-9C34-D0BBF2517A2D}"/>
              </a:ext>
            </a:extLst>
          </p:cNvPr>
          <p:cNvSpPr>
            <a:spLocks noGrp="1"/>
          </p:cNvSpPr>
          <p:nvPr>
            <p:ph idx="1"/>
          </p:nvPr>
        </p:nvSpPr>
        <p:spPr>
          <a:xfrm>
            <a:off x="838200" y="1758513"/>
            <a:ext cx="10515600" cy="4351338"/>
          </a:xfrm>
        </p:spPr>
        <p:txBody>
          <a:bodyPr/>
          <a:lstStyle/>
          <a:p>
            <a:pPr marL="0" indent="0">
              <a:lnSpc>
                <a:spcPct val="150000"/>
              </a:lnSpc>
              <a:buNone/>
            </a:pPr>
            <a:r>
              <a:rPr kumimoji="1" lang="ja-JP" altLang="en-US" dirty="0"/>
              <a:t>モデリング</a:t>
            </a:r>
            <a:r>
              <a:rPr kumimoji="1" lang="en-US" altLang="ja-JP" dirty="0"/>
              <a:t>+α</a:t>
            </a:r>
            <a:r>
              <a:rPr kumimoji="1" lang="ja-JP" altLang="en-US" dirty="0"/>
              <a:t> </a:t>
            </a:r>
            <a:r>
              <a:rPr kumimoji="1" lang="en-US" altLang="ja-JP" dirty="0"/>
              <a:t>… Blender</a:t>
            </a:r>
          </a:p>
          <a:p>
            <a:pPr marL="0" indent="0">
              <a:lnSpc>
                <a:spcPct val="150000"/>
              </a:lnSpc>
              <a:buNone/>
            </a:pPr>
            <a:r>
              <a:rPr kumimoji="1" lang="ja-JP" altLang="en-US" dirty="0"/>
              <a:t>テクスチャリング </a:t>
            </a:r>
            <a:r>
              <a:rPr kumimoji="1" lang="en-US" altLang="ja-JP" dirty="0"/>
              <a:t>… GIMP</a:t>
            </a:r>
            <a:r>
              <a:rPr kumimoji="1" lang="ja-JP" altLang="en-US" dirty="0" err="1"/>
              <a:t>、</a:t>
            </a:r>
            <a:r>
              <a:rPr kumimoji="1" lang="en-US" altLang="ja-JP" dirty="0"/>
              <a:t>Photoshop CC</a:t>
            </a:r>
          </a:p>
        </p:txBody>
      </p:sp>
    </p:spTree>
    <p:extLst>
      <p:ext uri="{BB962C8B-B14F-4D97-AF65-F5344CB8AC3E}">
        <p14:creationId xmlns:p14="http://schemas.microsoft.com/office/powerpoint/2010/main" val="4008833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6D2D09D0-7CF6-4ED1-97BF-B4E3D29FAF1A}"/>
              </a:ext>
            </a:extLst>
          </p:cNvPr>
          <p:cNvSpPr>
            <a:spLocks noGrp="1"/>
          </p:cNvSpPr>
          <p:nvPr>
            <p:ph type="title"/>
          </p:nvPr>
        </p:nvSpPr>
        <p:spPr>
          <a:xfrm>
            <a:off x="838200" y="365125"/>
            <a:ext cx="10877550" cy="1325563"/>
          </a:xfrm>
        </p:spPr>
        <p:txBody>
          <a:bodyPr/>
          <a:lstStyle/>
          <a:p>
            <a:r>
              <a:rPr lang="ja-JP" altLang="en-US" b="1" dirty="0"/>
              <a:t>キッカーデバイスの制御</a:t>
            </a:r>
            <a:endParaRPr kumimoji="1" lang="ja-JP" altLang="en-US" b="1" dirty="0"/>
          </a:p>
        </p:txBody>
      </p:sp>
      <p:sp>
        <p:nvSpPr>
          <p:cNvPr id="3" name="コンテンツ プレースホルダー 2">
            <a:extLst>
              <a:ext uri="{FF2B5EF4-FFF2-40B4-BE49-F238E27FC236}">
                <a16:creationId xmlns:a16="http://schemas.microsoft.com/office/drawing/2014/main" xmlns="" id="{969AF89E-4667-410A-B6AE-543A518ED733}"/>
              </a:ext>
            </a:extLst>
          </p:cNvPr>
          <p:cNvSpPr>
            <a:spLocks noGrp="1"/>
          </p:cNvSpPr>
          <p:nvPr>
            <p:ph idx="1"/>
          </p:nvPr>
        </p:nvSpPr>
        <p:spPr>
          <a:xfrm>
            <a:off x="838200" y="1371600"/>
            <a:ext cx="10515600" cy="5283199"/>
          </a:xfrm>
        </p:spPr>
        <p:txBody>
          <a:bodyPr>
            <a:normAutofit/>
          </a:bodyPr>
          <a:lstStyle/>
          <a:p>
            <a:pPr marL="0" indent="0">
              <a:buNone/>
            </a:pPr>
            <a:r>
              <a:rPr lang="ja-JP" altLang="en-US" b="1" dirty="0"/>
              <a:t>〇キック判定</a:t>
            </a:r>
            <a:endParaRPr lang="en-US" altLang="ja-JP" b="1" dirty="0"/>
          </a:p>
          <a:p>
            <a:pPr marL="0" indent="0">
              <a:buNone/>
            </a:pPr>
            <a:r>
              <a:rPr lang="ja-JP" altLang="en-US" dirty="0"/>
              <a:t>  </a:t>
            </a:r>
            <a:r>
              <a:rPr lang="en-US" altLang="ja-JP" dirty="0"/>
              <a:t>X</a:t>
            </a:r>
            <a:r>
              <a:rPr lang="ja-JP" altLang="en-US" dirty="0"/>
              <a:t>の速度が正　かつ　</a:t>
            </a:r>
            <a:endParaRPr lang="en-US" altLang="ja-JP" dirty="0"/>
          </a:p>
          <a:p>
            <a:pPr marL="0" indent="0">
              <a:buNone/>
            </a:pPr>
            <a:r>
              <a:rPr lang="ja-JP" altLang="en-US" dirty="0"/>
              <a:t>  </a:t>
            </a:r>
            <a:r>
              <a:rPr lang="en-US" altLang="ja-JP" dirty="0"/>
              <a:t>X</a:t>
            </a:r>
            <a:r>
              <a:rPr lang="ja-JP" altLang="en-US" dirty="0"/>
              <a:t>の位置が０以上　かつ　</a:t>
            </a:r>
            <a:endParaRPr lang="en-US" altLang="ja-JP" dirty="0"/>
          </a:p>
          <a:p>
            <a:pPr marL="0" indent="0">
              <a:buNone/>
            </a:pPr>
            <a:r>
              <a:rPr lang="en-US" altLang="ja-JP" dirty="0"/>
              <a:t>  Y</a:t>
            </a:r>
            <a:r>
              <a:rPr lang="ja-JP" altLang="en-US" dirty="0"/>
              <a:t>と</a:t>
            </a:r>
            <a:r>
              <a:rPr lang="en-US" altLang="ja-JP" dirty="0"/>
              <a:t>Z</a:t>
            </a:r>
            <a:r>
              <a:rPr lang="ja-JP" altLang="en-US" dirty="0"/>
              <a:t>の位置と原点までの距離が</a:t>
            </a:r>
            <a:r>
              <a:rPr lang="en-US" altLang="ja-JP" dirty="0"/>
              <a:t>0cm~20cm</a:t>
            </a:r>
          </a:p>
          <a:p>
            <a:pPr marL="0" indent="0">
              <a:buNone/>
            </a:pPr>
            <a:endParaRPr lang="en-US" altLang="ja-JP" dirty="0"/>
          </a:p>
          <a:p>
            <a:pPr marL="0" indent="0">
              <a:buNone/>
            </a:pPr>
            <a:r>
              <a:rPr lang="ja-JP" altLang="en-US" b="1" dirty="0"/>
              <a:t>〇速度、位置の導出</a:t>
            </a:r>
            <a:endParaRPr lang="en-US" altLang="ja-JP" b="1" dirty="0"/>
          </a:p>
          <a:p>
            <a:r>
              <a:rPr lang="ja-JP" altLang="en-US" dirty="0"/>
              <a:t>受け取った加速度と角速度と地磁気の値から、</a:t>
            </a:r>
            <a:endParaRPr lang="en-US" altLang="ja-JP" dirty="0"/>
          </a:p>
          <a:p>
            <a:pPr marL="0" indent="0">
              <a:buNone/>
            </a:pPr>
            <a:r>
              <a:rPr kumimoji="1" lang="ja-JP" altLang="en-US" dirty="0"/>
              <a:t>  クォータニオンを導出して、加速度をワールド座標に</a:t>
            </a:r>
            <a:endParaRPr kumimoji="1" lang="en-US" altLang="ja-JP" dirty="0"/>
          </a:p>
          <a:p>
            <a:pPr marL="0" indent="0">
              <a:buNone/>
            </a:pPr>
            <a:r>
              <a:rPr lang="ja-JP" altLang="en-US" dirty="0"/>
              <a:t>  変換した。</a:t>
            </a:r>
            <a:endParaRPr kumimoji="1" lang="en-US" altLang="ja-JP" dirty="0"/>
          </a:p>
          <a:p>
            <a:r>
              <a:rPr lang="ja-JP" altLang="en-US" dirty="0"/>
              <a:t>  その加速度から速度と位置を積分で導出した。</a:t>
            </a:r>
            <a:endParaRPr lang="en-US" altLang="ja-JP" dirty="0"/>
          </a:p>
          <a:p>
            <a:endParaRPr lang="en-US" altLang="ja-JP" dirty="0"/>
          </a:p>
          <a:p>
            <a:pPr marL="0" indent="0">
              <a:buNone/>
            </a:pPr>
            <a:endParaRPr kumimoji="1" lang="en-US" altLang="ja-JP" dirty="0"/>
          </a:p>
          <a:p>
            <a:endParaRPr lang="en-US" altLang="ja-JP" dirty="0"/>
          </a:p>
        </p:txBody>
      </p:sp>
    </p:spTree>
    <p:extLst>
      <p:ext uri="{BB962C8B-B14F-4D97-AF65-F5344CB8AC3E}">
        <p14:creationId xmlns:p14="http://schemas.microsoft.com/office/powerpoint/2010/main" val="2998885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409C4662-FB98-4715-8C1F-3BB20FDE3288}"/>
              </a:ext>
            </a:extLst>
          </p:cNvPr>
          <p:cNvSpPr>
            <a:spLocks noGrp="1"/>
          </p:cNvSpPr>
          <p:nvPr>
            <p:ph type="title"/>
          </p:nvPr>
        </p:nvSpPr>
        <p:spPr/>
        <p:txBody>
          <a:bodyPr/>
          <a:lstStyle/>
          <a:p>
            <a:r>
              <a:rPr lang="ja-JP" altLang="en-US" b="1" dirty="0"/>
              <a:t>反省点</a:t>
            </a:r>
            <a:endParaRPr kumimoji="1" lang="ja-JP" altLang="en-US" b="1" dirty="0"/>
          </a:p>
        </p:txBody>
      </p:sp>
      <p:sp>
        <p:nvSpPr>
          <p:cNvPr id="3" name="コンテンツ プレースホルダー 2">
            <a:extLst>
              <a:ext uri="{FF2B5EF4-FFF2-40B4-BE49-F238E27FC236}">
                <a16:creationId xmlns:a16="http://schemas.microsoft.com/office/drawing/2014/main" xmlns="" id="{44998DAB-09DA-4288-92EC-17A022F1253A}"/>
              </a:ext>
            </a:extLst>
          </p:cNvPr>
          <p:cNvSpPr>
            <a:spLocks noGrp="1"/>
          </p:cNvSpPr>
          <p:nvPr>
            <p:ph idx="1"/>
          </p:nvPr>
        </p:nvSpPr>
        <p:spPr>
          <a:xfrm>
            <a:off x="838200" y="1825625"/>
            <a:ext cx="10825480" cy="4351338"/>
          </a:xfrm>
        </p:spPr>
        <p:txBody>
          <a:bodyPr/>
          <a:lstStyle/>
          <a:p>
            <a:pPr marL="0" indent="0">
              <a:buNone/>
            </a:pPr>
            <a:endParaRPr kumimoji="1" lang="en-US" altLang="ja-JP" dirty="0"/>
          </a:p>
          <a:p>
            <a:pPr marL="0" indent="0">
              <a:buNone/>
            </a:pPr>
            <a:r>
              <a:rPr kumimoji="1" lang="ja-JP" altLang="en-US" dirty="0"/>
              <a:t>・積分をするとどうしても誤差がでるため蹴っても反応しない時があった。</a:t>
            </a:r>
            <a:endParaRPr kumimoji="1" lang="en-US" altLang="ja-JP" dirty="0"/>
          </a:p>
          <a:p>
            <a:pPr marL="0" indent="0">
              <a:buNone/>
            </a:pPr>
            <a:r>
              <a:rPr lang="ja-JP" altLang="en-US" dirty="0"/>
              <a:t>→　キックの判定方法を変える必要があるがどうすればいいかわからない。</a:t>
            </a:r>
            <a:endParaRPr lang="en-US" altLang="ja-JP"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68118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41429B3-D3E3-4682-B03F-D841BBC52821}"/>
              </a:ext>
            </a:extLst>
          </p:cNvPr>
          <p:cNvSpPr>
            <a:spLocks noGrp="1"/>
          </p:cNvSpPr>
          <p:nvPr>
            <p:ph type="title"/>
          </p:nvPr>
        </p:nvSpPr>
        <p:spPr/>
        <p:txBody>
          <a:bodyPr/>
          <a:lstStyle/>
          <a:p>
            <a:r>
              <a:rPr kumimoji="1" lang="ja-JP" altLang="en-US" b="1" dirty="0"/>
              <a:t>シリアル通信の流れ</a:t>
            </a:r>
          </a:p>
        </p:txBody>
      </p:sp>
      <p:graphicFrame>
        <p:nvGraphicFramePr>
          <p:cNvPr id="4" name="コンテンツ プレースホルダー 3">
            <a:extLst>
              <a:ext uri="{FF2B5EF4-FFF2-40B4-BE49-F238E27FC236}">
                <a16:creationId xmlns:a16="http://schemas.microsoft.com/office/drawing/2014/main" xmlns="" id="{3C0127B1-32DB-4BF8-BCF1-75D98DFD2078}"/>
              </a:ext>
            </a:extLst>
          </p:cNvPr>
          <p:cNvGraphicFramePr>
            <a:graphicFrameLocks noGrp="1"/>
          </p:cNvGraphicFramePr>
          <p:nvPr>
            <p:ph idx="1"/>
            <p:extLst>
              <p:ext uri="{D42A27DB-BD31-4B8C-83A1-F6EECF244321}">
                <p14:modId xmlns:p14="http://schemas.microsoft.com/office/powerpoint/2010/main" val="3119213266"/>
              </p:ext>
            </p:extLst>
          </p:nvPr>
        </p:nvGraphicFramePr>
        <p:xfrm>
          <a:off x="279400" y="1690688"/>
          <a:ext cx="3195320" cy="4792028"/>
        </p:xfrm>
        <a:graphic>
          <a:graphicData uri="http://schemas.openxmlformats.org/drawingml/2006/table">
            <a:tbl>
              <a:tblPr firstRow="1" bandRow="1">
                <a:tableStyleId>{5C22544A-7EE6-4342-B048-85BDC9FD1C3A}</a:tableStyleId>
              </a:tblPr>
              <a:tblGrid>
                <a:gridCol w="3195320">
                  <a:extLst>
                    <a:ext uri="{9D8B030D-6E8A-4147-A177-3AD203B41FA5}">
                      <a16:colId xmlns:a16="http://schemas.microsoft.com/office/drawing/2014/main" xmlns="" val="2573222629"/>
                    </a:ext>
                  </a:extLst>
                </a:gridCol>
              </a:tblGrid>
              <a:tr h="557927">
                <a:tc>
                  <a:txBody>
                    <a:bodyPr/>
                    <a:lstStyle/>
                    <a:p>
                      <a:pPr algn="ctr"/>
                      <a:r>
                        <a:rPr kumimoji="1" lang="ja-JP" altLang="en-US" sz="2400" dirty="0"/>
                        <a:t>キッカーデバイス</a:t>
                      </a:r>
                    </a:p>
                  </a:txBody>
                  <a:tcPr anchor="ctr"/>
                </a:tc>
                <a:extLst>
                  <a:ext uri="{0D108BD9-81ED-4DB2-BD59-A6C34878D82A}">
                    <a16:rowId xmlns:a16="http://schemas.microsoft.com/office/drawing/2014/main" xmlns="" val="2320247144"/>
                  </a:ext>
                </a:extLst>
              </a:tr>
              <a:tr h="557927">
                <a:tc>
                  <a:txBody>
                    <a:bodyPr/>
                    <a:lstStyle/>
                    <a:p>
                      <a:pPr algn="ctr"/>
                      <a:r>
                        <a:rPr kumimoji="1" lang="en-US" altLang="ja-JP" dirty="0"/>
                        <a:t>‘S’</a:t>
                      </a:r>
                      <a:r>
                        <a:rPr kumimoji="1" lang="ja-JP" altLang="en-US" dirty="0"/>
                        <a:t>を受け取ったことを確かめる</a:t>
                      </a:r>
                      <a:endParaRPr kumimoji="1" lang="en-US" altLang="ja-JP" dirty="0"/>
                    </a:p>
                  </a:txBody>
                  <a:tcPr anchor="ctr">
                    <a:solidFill>
                      <a:schemeClr val="accent5">
                        <a:lumMod val="20000"/>
                        <a:lumOff val="80000"/>
                      </a:schemeClr>
                    </a:solidFill>
                  </a:tcPr>
                </a:tc>
                <a:extLst>
                  <a:ext uri="{0D108BD9-81ED-4DB2-BD59-A6C34878D82A}">
                    <a16:rowId xmlns:a16="http://schemas.microsoft.com/office/drawing/2014/main" xmlns="" val="1376369146"/>
                  </a:ext>
                </a:extLst>
              </a:tr>
              <a:tr h="5579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キッカーデバイスであることをパソコンに送信する</a:t>
                      </a:r>
                      <a:endParaRPr kumimoji="1" lang="en-US" altLang="ja-JP" dirty="0"/>
                    </a:p>
                  </a:txBody>
                  <a:tcPr anchor="ctr">
                    <a:solidFill>
                      <a:schemeClr val="accent5">
                        <a:lumMod val="20000"/>
                        <a:lumOff val="80000"/>
                      </a:schemeClr>
                    </a:solidFill>
                  </a:tcPr>
                </a:tc>
                <a:extLst>
                  <a:ext uri="{0D108BD9-81ED-4DB2-BD59-A6C34878D82A}">
                    <a16:rowId xmlns:a16="http://schemas.microsoft.com/office/drawing/2014/main" xmlns="" val="992253498"/>
                  </a:ext>
                </a:extLst>
              </a:tr>
              <a:tr h="5579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dirty="0"/>
                        <a:t>‘</a:t>
                      </a:r>
                      <a:r>
                        <a:rPr kumimoji="1" lang="en-US" altLang="ja-JP" sz="1800" dirty="0"/>
                        <a:t>S’</a:t>
                      </a:r>
                      <a:r>
                        <a:rPr kumimoji="1" lang="ja-JP" altLang="en-US" sz="1800" dirty="0"/>
                        <a:t>を受け取ったことを確かめる</a:t>
                      </a:r>
                      <a:endParaRPr kumimoji="1" lang="en-US" altLang="ja-JP" sz="1800" dirty="0"/>
                    </a:p>
                  </a:txBody>
                  <a:tcPr anchor="ctr">
                    <a:solidFill>
                      <a:schemeClr val="accent5">
                        <a:lumMod val="20000"/>
                        <a:lumOff val="80000"/>
                      </a:schemeClr>
                    </a:solidFill>
                  </a:tcPr>
                </a:tc>
                <a:extLst>
                  <a:ext uri="{0D108BD9-81ED-4DB2-BD59-A6C34878D82A}">
                    <a16:rowId xmlns:a16="http://schemas.microsoft.com/office/drawing/2014/main" xmlns="" val="1732443595"/>
                  </a:ext>
                </a:extLst>
              </a:tr>
              <a:tr h="557927">
                <a:tc>
                  <a:txBody>
                    <a:bodyPr/>
                    <a:lstStyle/>
                    <a:p>
                      <a:pPr algn="ctr"/>
                      <a:r>
                        <a:rPr kumimoji="1" lang="en-US" altLang="ja-JP" dirty="0"/>
                        <a:t>A</a:t>
                      </a:r>
                      <a:r>
                        <a:rPr kumimoji="1" lang="ja-JP" altLang="en-US" dirty="0"/>
                        <a:t>ボタンを押して初期化したことをパソコンに送信する</a:t>
                      </a:r>
                      <a:endParaRPr kumimoji="1" lang="en-US" altLang="ja-JP" dirty="0"/>
                    </a:p>
                  </a:txBody>
                  <a:tcPr anchor="ctr">
                    <a:solidFill>
                      <a:schemeClr val="accent5">
                        <a:lumMod val="20000"/>
                        <a:lumOff val="80000"/>
                      </a:schemeClr>
                    </a:solidFill>
                  </a:tcPr>
                </a:tc>
                <a:extLst>
                  <a:ext uri="{0D108BD9-81ED-4DB2-BD59-A6C34878D82A}">
                    <a16:rowId xmlns:a16="http://schemas.microsoft.com/office/drawing/2014/main" xmlns="" val="1133165460"/>
                  </a:ext>
                </a:extLst>
              </a:tr>
              <a:tr h="557927">
                <a:tc>
                  <a:txBody>
                    <a:bodyPr/>
                    <a:lstStyle/>
                    <a:p>
                      <a:pPr algn="ctr"/>
                      <a:r>
                        <a:rPr kumimoji="1" lang="ja-JP" altLang="en-US" dirty="0"/>
                        <a:t>計算開始</a:t>
                      </a:r>
                    </a:p>
                  </a:txBody>
                  <a:tcPr anchor="ctr">
                    <a:solidFill>
                      <a:schemeClr val="accent5">
                        <a:lumMod val="20000"/>
                        <a:lumOff val="80000"/>
                      </a:schemeClr>
                    </a:solidFill>
                  </a:tcPr>
                </a:tc>
                <a:extLst>
                  <a:ext uri="{0D108BD9-81ED-4DB2-BD59-A6C34878D82A}">
                    <a16:rowId xmlns:a16="http://schemas.microsoft.com/office/drawing/2014/main" xmlns="" val="2681917899"/>
                  </a:ext>
                </a:extLst>
              </a:tr>
              <a:tr h="557927">
                <a:tc>
                  <a:txBody>
                    <a:bodyPr/>
                    <a:lstStyle/>
                    <a:p>
                      <a:pPr algn="ctr"/>
                      <a:r>
                        <a:rPr kumimoji="1" lang="ja-JP" altLang="en-US" dirty="0"/>
                        <a:t>値を返す</a:t>
                      </a:r>
                    </a:p>
                  </a:txBody>
                  <a:tcPr anchor="ctr">
                    <a:solidFill>
                      <a:schemeClr val="accent5">
                        <a:lumMod val="20000"/>
                        <a:lumOff val="80000"/>
                      </a:schemeClr>
                    </a:solidFill>
                  </a:tcPr>
                </a:tc>
                <a:extLst>
                  <a:ext uri="{0D108BD9-81ED-4DB2-BD59-A6C34878D82A}">
                    <a16:rowId xmlns:a16="http://schemas.microsoft.com/office/drawing/2014/main" xmlns="" val="2824480470"/>
                  </a:ext>
                </a:extLst>
              </a:tr>
              <a:tr h="557927">
                <a:tc>
                  <a:txBody>
                    <a:bodyPr/>
                    <a:lstStyle/>
                    <a:p>
                      <a:pPr algn="ctr"/>
                      <a:endParaRPr kumimoji="1" lang="ja-JP" altLang="en-US" dirty="0"/>
                    </a:p>
                  </a:txBody>
                  <a:tcPr anchor="ctr">
                    <a:solidFill>
                      <a:schemeClr val="accent5">
                        <a:lumMod val="20000"/>
                        <a:lumOff val="80000"/>
                      </a:schemeClr>
                    </a:solidFill>
                  </a:tcPr>
                </a:tc>
                <a:extLst>
                  <a:ext uri="{0D108BD9-81ED-4DB2-BD59-A6C34878D82A}">
                    <a16:rowId xmlns:a16="http://schemas.microsoft.com/office/drawing/2014/main" xmlns="" val="3232859395"/>
                  </a:ext>
                </a:extLst>
              </a:tr>
            </a:tbl>
          </a:graphicData>
        </a:graphic>
      </p:graphicFrame>
      <p:graphicFrame>
        <p:nvGraphicFramePr>
          <p:cNvPr id="5" name="コンテンツ プレースホルダー 3">
            <a:extLst>
              <a:ext uri="{FF2B5EF4-FFF2-40B4-BE49-F238E27FC236}">
                <a16:creationId xmlns:a16="http://schemas.microsoft.com/office/drawing/2014/main" xmlns="" id="{90AB48D2-2198-499A-8560-5E697DBE7346}"/>
              </a:ext>
            </a:extLst>
          </p:cNvPr>
          <p:cNvGraphicFramePr>
            <a:graphicFrameLocks/>
          </p:cNvGraphicFramePr>
          <p:nvPr>
            <p:extLst>
              <p:ext uri="{D42A27DB-BD31-4B8C-83A1-F6EECF244321}">
                <p14:modId xmlns:p14="http://schemas.microsoft.com/office/powerpoint/2010/main" val="4003398484"/>
              </p:ext>
            </p:extLst>
          </p:nvPr>
        </p:nvGraphicFramePr>
        <p:xfrm>
          <a:off x="4216401" y="1690688"/>
          <a:ext cx="3195320" cy="4771858"/>
        </p:xfrm>
        <a:graphic>
          <a:graphicData uri="http://schemas.openxmlformats.org/drawingml/2006/table">
            <a:tbl>
              <a:tblPr firstRow="1" bandRow="1">
                <a:tableStyleId>{5C22544A-7EE6-4342-B048-85BDC9FD1C3A}</a:tableStyleId>
              </a:tblPr>
              <a:tblGrid>
                <a:gridCol w="3195320">
                  <a:extLst>
                    <a:ext uri="{9D8B030D-6E8A-4147-A177-3AD203B41FA5}">
                      <a16:colId xmlns:a16="http://schemas.microsoft.com/office/drawing/2014/main" xmlns="" val="2573222629"/>
                    </a:ext>
                  </a:extLst>
                </a:gridCol>
              </a:tblGrid>
              <a:tr h="568010">
                <a:tc>
                  <a:txBody>
                    <a:bodyPr/>
                    <a:lstStyle/>
                    <a:p>
                      <a:pPr algn="ctr"/>
                      <a:r>
                        <a:rPr kumimoji="1" lang="ja-JP" altLang="en-US" sz="2400" dirty="0"/>
                        <a:t>パソコン</a:t>
                      </a:r>
                    </a:p>
                  </a:txBody>
                  <a:tcPr anchor="ctr"/>
                </a:tc>
                <a:extLst>
                  <a:ext uri="{0D108BD9-81ED-4DB2-BD59-A6C34878D82A}">
                    <a16:rowId xmlns:a16="http://schemas.microsoft.com/office/drawing/2014/main" xmlns="" val="2320247144"/>
                  </a:ext>
                </a:extLst>
              </a:tr>
              <a:tr h="651648">
                <a:tc>
                  <a:txBody>
                    <a:bodyPr/>
                    <a:lstStyle/>
                    <a:p>
                      <a:pPr algn="ctr"/>
                      <a:r>
                        <a:rPr kumimoji="1" lang="ja-JP" altLang="en-US" dirty="0"/>
                        <a:t>利用可能なシリアルポートすべてに送信する</a:t>
                      </a:r>
                    </a:p>
                  </a:txBody>
                  <a:tcPr anchor="ctr">
                    <a:solidFill>
                      <a:schemeClr val="accent5">
                        <a:lumMod val="20000"/>
                        <a:lumOff val="80000"/>
                      </a:schemeClr>
                    </a:solidFill>
                  </a:tcPr>
                </a:tc>
                <a:extLst>
                  <a:ext uri="{0D108BD9-81ED-4DB2-BD59-A6C34878D82A}">
                    <a16:rowId xmlns:a16="http://schemas.microsoft.com/office/drawing/2014/main" xmlns="" val="1376369146"/>
                  </a:ext>
                </a:extLst>
              </a:tr>
              <a:tr h="568010">
                <a:tc>
                  <a:txBody>
                    <a:bodyPr/>
                    <a:lstStyle/>
                    <a:p>
                      <a:pPr algn="ctr"/>
                      <a:r>
                        <a:rPr kumimoji="1" lang="ja-JP" altLang="en-US" dirty="0"/>
                        <a:t>２つのデバイスがつながったことを確認し、ゲームへ</a:t>
                      </a:r>
                    </a:p>
                  </a:txBody>
                  <a:tcPr anchor="ctr">
                    <a:solidFill>
                      <a:schemeClr val="accent5">
                        <a:lumMod val="20000"/>
                        <a:lumOff val="80000"/>
                      </a:schemeClr>
                    </a:solidFill>
                  </a:tcPr>
                </a:tc>
                <a:extLst>
                  <a:ext uri="{0D108BD9-81ED-4DB2-BD59-A6C34878D82A}">
                    <a16:rowId xmlns:a16="http://schemas.microsoft.com/office/drawing/2014/main" xmlns="" val="992253498"/>
                  </a:ext>
                </a:extLst>
              </a:tr>
              <a:tr h="568010">
                <a:tc>
                  <a:txBody>
                    <a:bodyPr/>
                    <a:lstStyle/>
                    <a:p>
                      <a:pPr algn="ctr"/>
                      <a:r>
                        <a:rPr kumimoji="1" lang="ja-JP" altLang="en-US" dirty="0"/>
                        <a:t>初期化の指示</a:t>
                      </a:r>
                    </a:p>
                  </a:txBody>
                  <a:tcPr anchor="ctr">
                    <a:solidFill>
                      <a:schemeClr val="accent5">
                        <a:lumMod val="20000"/>
                        <a:lumOff val="80000"/>
                      </a:schemeClr>
                    </a:solidFill>
                  </a:tcPr>
                </a:tc>
                <a:extLst>
                  <a:ext uri="{0D108BD9-81ED-4DB2-BD59-A6C34878D82A}">
                    <a16:rowId xmlns:a16="http://schemas.microsoft.com/office/drawing/2014/main" xmlns="" val="1732443595"/>
                  </a:ext>
                </a:extLst>
              </a:tr>
              <a:tr h="568010">
                <a:tc>
                  <a:txBody>
                    <a:bodyPr/>
                    <a:lstStyle/>
                    <a:p>
                      <a:pPr algn="ctr"/>
                      <a:endParaRPr kumimoji="1" lang="ja-JP" altLang="en-US" dirty="0"/>
                    </a:p>
                  </a:txBody>
                  <a:tcPr anchor="ctr">
                    <a:solidFill>
                      <a:schemeClr val="accent5">
                        <a:lumMod val="20000"/>
                        <a:lumOff val="80000"/>
                      </a:schemeClr>
                    </a:solidFill>
                  </a:tcPr>
                </a:tc>
                <a:extLst>
                  <a:ext uri="{0D108BD9-81ED-4DB2-BD59-A6C34878D82A}">
                    <a16:rowId xmlns:a16="http://schemas.microsoft.com/office/drawing/2014/main" xmlns="" val="1133165460"/>
                  </a:ext>
                </a:extLst>
              </a:tr>
              <a:tr h="568010">
                <a:tc>
                  <a:txBody>
                    <a:bodyPr/>
                    <a:lstStyle/>
                    <a:p>
                      <a:pPr algn="ctr"/>
                      <a:r>
                        <a:rPr kumimoji="1" lang="en-US" altLang="ja-JP" dirty="0"/>
                        <a:t>2</a:t>
                      </a:r>
                      <a:r>
                        <a:rPr kumimoji="1" lang="ja-JP" altLang="en-US" dirty="0" err="1"/>
                        <a:t>つの</a:t>
                      </a:r>
                      <a:r>
                        <a:rPr kumimoji="1" lang="ja-JP" altLang="en-US" dirty="0"/>
                        <a:t>デバイスに値を要求する</a:t>
                      </a:r>
                    </a:p>
                  </a:txBody>
                  <a:tcPr anchor="ctr">
                    <a:solidFill>
                      <a:schemeClr val="accent5">
                        <a:lumMod val="20000"/>
                        <a:lumOff val="80000"/>
                      </a:schemeClr>
                    </a:solidFill>
                  </a:tcPr>
                </a:tc>
                <a:extLst>
                  <a:ext uri="{0D108BD9-81ED-4DB2-BD59-A6C34878D82A}">
                    <a16:rowId xmlns:a16="http://schemas.microsoft.com/office/drawing/2014/main" xmlns="" val="2681917899"/>
                  </a:ext>
                </a:extLst>
              </a:tr>
              <a:tr h="568010">
                <a:tc>
                  <a:txBody>
                    <a:bodyPr/>
                    <a:lstStyle/>
                    <a:p>
                      <a:pPr algn="ctr"/>
                      <a:r>
                        <a:rPr kumimoji="1" lang="ja-JP" altLang="en-US" dirty="0"/>
                        <a:t>表示</a:t>
                      </a:r>
                    </a:p>
                  </a:txBody>
                  <a:tcPr anchor="ctr">
                    <a:solidFill>
                      <a:schemeClr val="accent5">
                        <a:lumMod val="20000"/>
                        <a:lumOff val="80000"/>
                      </a:schemeClr>
                    </a:solidFill>
                  </a:tcPr>
                </a:tc>
                <a:extLst>
                  <a:ext uri="{0D108BD9-81ED-4DB2-BD59-A6C34878D82A}">
                    <a16:rowId xmlns:a16="http://schemas.microsoft.com/office/drawing/2014/main" xmlns="" val="2824480470"/>
                  </a:ext>
                </a:extLst>
              </a:tr>
              <a:tr h="568010">
                <a:tc>
                  <a:txBody>
                    <a:bodyPr/>
                    <a:lstStyle/>
                    <a:p>
                      <a:pPr algn="ctr"/>
                      <a:r>
                        <a:rPr kumimoji="1" lang="ja-JP" altLang="en-US" dirty="0"/>
                        <a:t>ループ</a:t>
                      </a:r>
                    </a:p>
                  </a:txBody>
                  <a:tcPr anchor="ctr">
                    <a:solidFill>
                      <a:schemeClr val="accent5">
                        <a:lumMod val="20000"/>
                        <a:lumOff val="80000"/>
                      </a:schemeClr>
                    </a:solidFill>
                  </a:tcPr>
                </a:tc>
                <a:extLst>
                  <a:ext uri="{0D108BD9-81ED-4DB2-BD59-A6C34878D82A}">
                    <a16:rowId xmlns:a16="http://schemas.microsoft.com/office/drawing/2014/main" xmlns="" val="3232859395"/>
                  </a:ext>
                </a:extLst>
              </a:tr>
            </a:tbl>
          </a:graphicData>
        </a:graphic>
      </p:graphicFrame>
      <p:graphicFrame>
        <p:nvGraphicFramePr>
          <p:cNvPr id="6" name="コンテンツ プレースホルダー 3">
            <a:extLst>
              <a:ext uri="{FF2B5EF4-FFF2-40B4-BE49-F238E27FC236}">
                <a16:creationId xmlns:a16="http://schemas.microsoft.com/office/drawing/2014/main" xmlns="" id="{935FD3A2-777E-4AEE-A801-12C5D8CA73FA}"/>
              </a:ext>
            </a:extLst>
          </p:cNvPr>
          <p:cNvGraphicFramePr>
            <a:graphicFrameLocks/>
          </p:cNvGraphicFramePr>
          <p:nvPr>
            <p:extLst>
              <p:ext uri="{D42A27DB-BD31-4B8C-83A1-F6EECF244321}">
                <p14:modId xmlns:p14="http://schemas.microsoft.com/office/powerpoint/2010/main" val="691928019"/>
              </p:ext>
            </p:extLst>
          </p:nvPr>
        </p:nvGraphicFramePr>
        <p:xfrm>
          <a:off x="8310880" y="1690688"/>
          <a:ext cx="3195320" cy="4666394"/>
        </p:xfrm>
        <a:graphic>
          <a:graphicData uri="http://schemas.openxmlformats.org/drawingml/2006/table">
            <a:tbl>
              <a:tblPr firstRow="1" bandRow="1">
                <a:tableStyleId>{5C22544A-7EE6-4342-B048-85BDC9FD1C3A}</a:tableStyleId>
              </a:tblPr>
              <a:tblGrid>
                <a:gridCol w="3195320">
                  <a:extLst>
                    <a:ext uri="{9D8B030D-6E8A-4147-A177-3AD203B41FA5}">
                      <a16:colId xmlns:a16="http://schemas.microsoft.com/office/drawing/2014/main" xmlns="" val="2573222629"/>
                    </a:ext>
                  </a:extLst>
                </a:gridCol>
              </a:tblGrid>
              <a:tr h="567474">
                <a:tc>
                  <a:txBody>
                    <a:bodyPr/>
                    <a:lstStyle/>
                    <a:p>
                      <a:pPr algn="ctr"/>
                      <a:r>
                        <a:rPr kumimoji="1" lang="ja-JP" altLang="en-US" sz="2400" dirty="0"/>
                        <a:t>キーパーデバイス</a:t>
                      </a:r>
                    </a:p>
                  </a:txBody>
                  <a:tcPr anchor="ctr"/>
                </a:tc>
                <a:extLst>
                  <a:ext uri="{0D108BD9-81ED-4DB2-BD59-A6C34878D82A}">
                    <a16:rowId xmlns:a16="http://schemas.microsoft.com/office/drawing/2014/main" xmlns="" val="2320247144"/>
                  </a:ext>
                </a:extLst>
              </a:tr>
              <a:tr h="620743">
                <a:tc>
                  <a:txBody>
                    <a:bodyPr/>
                    <a:lstStyle/>
                    <a:p>
                      <a:pPr algn="ctr"/>
                      <a:r>
                        <a:rPr kumimoji="1" lang="en-US" altLang="ja-JP" dirty="0"/>
                        <a:t>‘S’</a:t>
                      </a:r>
                      <a:r>
                        <a:rPr kumimoji="1" lang="ja-JP" altLang="en-US" dirty="0"/>
                        <a:t>を受け取ったことを確かめる</a:t>
                      </a:r>
                      <a:endParaRPr kumimoji="1" lang="en-US" altLang="ja-JP" dirty="0"/>
                    </a:p>
                  </a:txBody>
                  <a:tcPr anchor="ctr">
                    <a:solidFill>
                      <a:schemeClr val="accent5">
                        <a:lumMod val="20000"/>
                        <a:lumOff val="80000"/>
                      </a:schemeClr>
                    </a:solidFill>
                  </a:tcPr>
                </a:tc>
                <a:extLst>
                  <a:ext uri="{0D108BD9-81ED-4DB2-BD59-A6C34878D82A}">
                    <a16:rowId xmlns:a16="http://schemas.microsoft.com/office/drawing/2014/main" xmlns="" val="1376369146"/>
                  </a:ext>
                </a:extLst>
              </a:tr>
              <a:tr h="620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キーパーデバイスであることをパソコンに送信する</a:t>
                      </a:r>
                      <a:endParaRPr kumimoji="1" lang="en-US" altLang="ja-JP" dirty="0"/>
                    </a:p>
                  </a:txBody>
                  <a:tcPr anchor="ctr">
                    <a:solidFill>
                      <a:schemeClr val="accent5">
                        <a:lumMod val="20000"/>
                        <a:lumOff val="80000"/>
                      </a:schemeClr>
                    </a:solidFill>
                  </a:tcPr>
                </a:tc>
                <a:extLst>
                  <a:ext uri="{0D108BD9-81ED-4DB2-BD59-A6C34878D82A}">
                    <a16:rowId xmlns:a16="http://schemas.microsoft.com/office/drawing/2014/main" xmlns="" val="992253498"/>
                  </a:ext>
                </a:extLst>
              </a:tr>
              <a:tr h="563752">
                <a:tc>
                  <a:txBody>
                    <a:bodyPr/>
                    <a:lstStyle/>
                    <a:p>
                      <a:pPr algn="ctr"/>
                      <a:endParaRPr kumimoji="1" lang="ja-JP" altLang="en-US" dirty="0"/>
                    </a:p>
                  </a:txBody>
                  <a:tcPr anchor="ctr">
                    <a:solidFill>
                      <a:schemeClr val="accent5">
                        <a:lumMod val="20000"/>
                        <a:lumOff val="80000"/>
                      </a:schemeClr>
                    </a:solidFill>
                  </a:tcPr>
                </a:tc>
                <a:extLst>
                  <a:ext uri="{0D108BD9-81ED-4DB2-BD59-A6C34878D82A}">
                    <a16:rowId xmlns:a16="http://schemas.microsoft.com/office/drawing/2014/main" xmlns="" val="1732443595"/>
                  </a:ext>
                </a:extLst>
              </a:tr>
              <a:tr h="563752">
                <a:tc>
                  <a:txBody>
                    <a:bodyPr/>
                    <a:lstStyle/>
                    <a:p>
                      <a:pPr algn="ctr"/>
                      <a:endParaRPr kumimoji="1" lang="ja-JP" altLang="en-US" dirty="0"/>
                    </a:p>
                  </a:txBody>
                  <a:tcPr anchor="ctr">
                    <a:solidFill>
                      <a:schemeClr val="accent5">
                        <a:lumMod val="20000"/>
                        <a:lumOff val="80000"/>
                      </a:schemeClr>
                    </a:solidFill>
                  </a:tcPr>
                </a:tc>
                <a:extLst>
                  <a:ext uri="{0D108BD9-81ED-4DB2-BD59-A6C34878D82A}">
                    <a16:rowId xmlns:a16="http://schemas.microsoft.com/office/drawing/2014/main" xmlns="" val="1133165460"/>
                  </a:ext>
                </a:extLst>
              </a:tr>
              <a:tr h="563752">
                <a:tc>
                  <a:txBody>
                    <a:bodyPr/>
                    <a:lstStyle/>
                    <a:p>
                      <a:pPr algn="ctr"/>
                      <a:r>
                        <a:rPr kumimoji="1" lang="ja-JP" altLang="en-US" dirty="0"/>
                        <a:t>計算開始</a:t>
                      </a:r>
                    </a:p>
                  </a:txBody>
                  <a:tcPr anchor="ctr">
                    <a:solidFill>
                      <a:schemeClr val="accent5">
                        <a:lumMod val="20000"/>
                        <a:lumOff val="80000"/>
                      </a:schemeClr>
                    </a:solidFill>
                  </a:tcPr>
                </a:tc>
                <a:extLst>
                  <a:ext uri="{0D108BD9-81ED-4DB2-BD59-A6C34878D82A}">
                    <a16:rowId xmlns:a16="http://schemas.microsoft.com/office/drawing/2014/main" xmlns="" val="2681917899"/>
                  </a:ext>
                </a:extLst>
              </a:tr>
              <a:tr h="563752">
                <a:tc>
                  <a:txBody>
                    <a:bodyPr/>
                    <a:lstStyle/>
                    <a:p>
                      <a:pPr algn="ctr"/>
                      <a:r>
                        <a:rPr kumimoji="1" lang="ja-JP" altLang="en-US" dirty="0"/>
                        <a:t>値を返す</a:t>
                      </a:r>
                    </a:p>
                  </a:txBody>
                  <a:tcPr anchor="ctr">
                    <a:solidFill>
                      <a:schemeClr val="accent5">
                        <a:lumMod val="20000"/>
                        <a:lumOff val="80000"/>
                      </a:schemeClr>
                    </a:solidFill>
                  </a:tcPr>
                </a:tc>
                <a:extLst>
                  <a:ext uri="{0D108BD9-81ED-4DB2-BD59-A6C34878D82A}">
                    <a16:rowId xmlns:a16="http://schemas.microsoft.com/office/drawing/2014/main" xmlns="" val="2824480470"/>
                  </a:ext>
                </a:extLst>
              </a:tr>
              <a:tr h="563752">
                <a:tc>
                  <a:txBody>
                    <a:bodyPr/>
                    <a:lstStyle/>
                    <a:p>
                      <a:pPr algn="ctr"/>
                      <a:endParaRPr kumimoji="1" lang="ja-JP" altLang="en-US" dirty="0"/>
                    </a:p>
                  </a:txBody>
                  <a:tcPr anchor="ctr">
                    <a:solidFill>
                      <a:schemeClr val="accent5">
                        <a:lumMod val="20000"/>
                        <a:lumOff val="80000"/>
                      </a:schemeClr>
                    </a:solidFill>
                  </a:tcPr>
                </a:tc>
                <a:extLst>
                  <a:ext uri="{0D108BD9-81ED-4DB2-BD59-A6C34878D82A}">
                    <a16:rowId xmlns:a16="http://schemas.microsoft.com/office/drawing/2014/main" xmlns="" val="3232859395"/>
                  </a:ext>
                </a:extLst>
              </a:tr>
            </a:tbl>
          </a:graphicData>
        </a:graphic>
      </p:graphicFrame>
      <p:cxnSp>
        <p:nvCxnSpPr>
          <p:cNvPr id="8" name="直線矢印コネクタ 7">
            <a:extLst>
              <a:ext uri="{FF2B5EF4-FFF2-40B4-BE49-F238E27FC236}">
                <a16:creationId xmlns:a16="http://schemas.microsoft.com/office/drawing/2014/main" xmlns="" id="{64C97C9B-4179-4A32-8029-993905411D7C}"/>
              </a:ext>
            </a:extLst>
          </p:cNvPr>
          <p:cNvCxnSpPr/>
          <p:nvPr/>
        </p:nvCxnSpPr>
        <p:spPr>
          <a:xfrm flipH="1">
            <a:off x="3464560" y="2570480"/>
            <a:ext cx="751841"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a:extLst>
              <a:ext uri="{FF2B5EF4-FFF2-40B4-BE49-F238E27FC236}">
                <a16:creationId xmlns:a16="http://schemas.microsoft.com/office/drawing/2014/main" xmlns="" id="{1B574B56-DA3D-4E9D-B6C2-021FFBA20957}"/>
              </a:ext>
            </a:extLst>
          </p:cNvPr>
          <p:cNvCxnSpPr>
            <a:cxnSpLocks/>
          </p:cNvCxnSpPr>
          <p:nvPr/>
        </p:nvCxnSpPr>
        <p:spPr>
          <a:xfrm>
            <a:off x="7411721" y="2489200"/>
            <a:ext cx="899159"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xmlns="" id="{52E99C69-5E82-4FB7-B1A3-AAC663FE1895}"/>
              </a:ext>
            </a:extLst>
          </p:cNvPr>
          <p:cNvSpPr txBox="1"/>
          <p:nvPr/>
        </p:nvSpPr>
        <p:spPr>
          <a:xfrm>
            <a:off x="3637280" y="2153920"/>
            <a:ext cx="579120" cy="369332"/>
          </a:xfrm>
          <a:prstGeom prst="rect">
            <a:avLst/>
          </a:prstGeom>
          <a:noFill/>
        </p:spPr>
        <p:txBody>
          <a:bodyPr wrap="square" rtlCol="0">
            <a:spAutoFit/>
          </a:bodyPr>
          <a:lstStyle/>
          <a:p>
            <a:r>
              <a:rPr lang="en-US" altLang="ja-JP" b="1" dirty="0">
                <a:solidFill>
                  <a:schemeClr val="accent2"/>
                </a:solidFill>
              </a:rPr>
              <a:t>‘S’</a:t>
            </a:r>
            <a:endParaRPr kumimoji="1" lang="ja-JP" altLang="en-US" b="1" dirty="0">
              <a:solidFill>
                <a:schemeClr val="accent2"/>
              </a:solidFill>
            </a:endParaRPr>
          </a:p>
        </p:txBody>
      </p:sp>
      <p:sp>
        <p:nvSpPr>
          <p:cNvPr id="13" name="テキスト ボックス 12">
            <a:extLst>
              <a:ext uri="{FF2B5EF4-FFF2-40B4-BE49-F238E27FC236}">
                <a16:creationId xmlns:a16="http://schemas.microsoft.com/office/drawing/2014/main" xmlns="" id="{A4F11C3B-A262-4AE7-AEE4-518C361892B1}"/>
              </a:ext>
            </a:extLst>
          </p:cNvPr>
          <p:cNvSpPr txBox="1"/>
          <p:nvPr/>
        </p:nvSpPr>
        <p:spPr>
          <a:xfrm>
            <a:off x="7612380" y="2153920"/>
            <a:ext cx="579120" cy="369332"/>
          </a:xfrm>
          <a:prstGeom prst="rect">
            <a:avLst/>
          </a:prstGeom>
          <a:noFill/>
        </p:spPr>
        <p:txBody>
          <a:bodyPr wrap="square" rtlCol="0">
            <a:spAutoFit/>
          </a:bodyPr>
          <a:lstStyle/>
          <a:p>
            <a:r>
              <a:rPr lang="en-US" altLang="ja-JP" b="1" dirty="0">
                <a:solidFill>
                  <a:schemeClr val="accent2"/>
                </a:solidFill>
              </a:rPr>
              <a:t>‘S’</a:t>
            </a:r>
            <a:endParaRPr kumimoji="1" lang="ja-JP" altLang="en-US" b="1" dirty="0">
              <a:solidFill>
                <a:schemeClr val="accent2"/>
              </a:solidFill>
            </a:endParaRPr>
          </a:p>
        </p:txBody>
      </p:sp>
      <p:cxnSp>
        <p:nvCxnSpPr>
          <p:cNvPr id="14" name="直線矢印コネクタ 13">
            <a:extLst>
              <a:ext uri="{FF2B5EF4-FFF2-40B4-BE49-F238E27FC236}">
                <a16:creationId xmlns:a16="http://schemas.microsoft.com/office/drawing/2014/main" xmlns="" id="{0E00F5B5-21E3-4592-AA01-03B646723B09}"/>
              </a:ext>
            </a:extLst>
          </p:cNvPr>
          <p:cNvCxnSpPr>
            <a:cxnSpLocks/>
          </p:cNvCxnSpPr>
          <p:nvPr/>
        </p:nvCxnSpPr>
        <p:spPr>
          <a:xfrm>
            <a:off x="3496311" y="3234692"/>
            <a:ext cx="74168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xmlns="" id="{9F97D403-ECBC-4400-ABD6-CA6121A2D12D}"/>
              </a:ext>
            </a:extLst>
          </p:cNvPr>
          <p:cNvCxnSpPr>
            <a:cxnSpLocks/>
          </p:cNvCxnSpPr>
          <p:nvPr/>
        </p:nvCxnSpPr>
        <p:spPr>
          <a:xfrm flipH="1">
            <a:off x="7411722" y="3198456"/>
            <a:ext cx="899158" cy="1016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1" name="正方形/長方形 20">
            <a:extLst>
              <a:ext uri="{FF2B5EF4-FFF2-40B4-BE49-F238E27FC236}">
                <a16:creationId xmlns:a16="http://schemas.microsoft.com/office/drawing/2014/main" xmlns="" id="{E72BE45F-4F6F-4015-968C-26AA835559F2}"/>
              </a:ext>
            </a:extLst>
          </p:cNvPr>
          <p:cNvSpPr/>
          <p:nvPr/>
        </p:nvSpPr>
        <p:spPr>
          <a:xfrm>
            <a:off x="7612380" y="2824481"/>
            <a:ext cx="478016" cy="369332"/>
          </a:xfrm>
          <a:prstGeom prst="rect">
            <a:avLst/>
          </a:prstGeom>
        </p:spPr>
        <p:txBody>
          <a:bodyPr wrap="none">
            <a:spAutoFit/>
          </a:bodyPr>
          <a:lstStyle/>
          <a:p>
            <a:r>
              <a:rPr lang="en-US" altLang="ja-JP" b="1" dirty="0">
                <a:solidFill>
                  <a:schemeClr val="accent2"/>
                </a:solidFill>
              </a:rPr>
              <a:t>‘K’</a:t>
            </a:r>
            <a:endParaRPr lang="ja-JP" altLang="en-US" b="1" dirty="0">
              <a:solidFill>
                <a:schemeClr val="accent2"/>
              </a:solidFill>
            </a:endParaRPr>
          </a:p>
        </p:txBody>
      </p:sp>
      <p:sp>
        <p:nvSpPr>
          <p:cNvPr id="22" name="テキスト ボックス 21">
            <a:extLst>
              <a:ext uri="{FF2B5EF4-FFF2-40B4-BE49-F238E27FC236}">
                <a16:creationId xmlns:a16="http://schemas.microsoft.com/office/drawing/2014/main" xmlns="" id="{35CF3958-8B22-4800-A588-F9E6AFB45F72}"/>
              </a:ext>
            </a:extLst>
          </p:cNvPr>
          <p:cNvSpPr txBox="1"/>
          <p:nvPr/>
        </p:nvSpPr>
        <p:spPr>
          <a:xfrm>
            <a:off x="3614420" y="2846984"/>
            <a:ext cx="579120" cy="369332"/>
          </a:xfrm>
          <a:prstGeom prst="rect">
            <a:avLst/>
          </a:prstGeom>
          <a:noFill/>
        </p:spPr>
        <p:txBody>
          <a:bodyPr wrap="square" rtlCol="0">
            <a:spAutoFit/>
          </a:bodyPr>
          <a:lstStyle/>
          <a:p>
            <a:r>
              <a:rPr lang="en-US" altLang="ja-JP" b="1" dirty="0">
                <a:solidFill>
                  <a:schemeClr val="accent2"/>
                </a:solidFill>
              </a:rPr>
              <a:t>‘</a:t>
            </a:r>
            <a:r>
              <a:rPr lang="ja-JP" altLang="en-US" b="1" dirty="0" err="1">
                <a:solidFill>
                  <a:schemeClr val="accent2"/>
                </a:solidFill>
              </a:rPr>
              <a:t>ｋ</a:t>
            </a:r>
            <a:r>
              <a:rPr lang="en-US" altLang="ja-JP" b="1" dirty="0">
                <a:solidFill>
                  <a:schemeClr val="accent2"/>
                </a:solidFill>
              </a:rPr>
              <a:t>’</a:t>
            </a:r>
            <a:endParaRPr kumimoji="1" lang="ja-JP" altLang="en-US" b="1" dirty="0">
              <a:solidFill>
                <a:schemeClr val="accent2"/>
              </a:solidFill>
            </a:endParaRPr>
          </a:p>
        </p:txBody>
      </p:sp>
      <p:sp>
        <p:nvSpPr>
          <p:cNvPr id="23" name="テキスト ボックス 22">
            <a:extLst>
              <a:ext uri="{FF2B5EF4-FFF2-40B4-BE49-F238E27FC236}">
                <a16:creationId xmlns:a16="http://schemas.microsoft.com/office/drawing/2014/main" xmlns="" id="{27A7BBE6-FA5D-4680-9A60-62D39C507493}"/>
              </a:ext>
            </a:extLst>
          </p:cNvPr>
          <p:cNvSpPr txBox="1"/>
          <p:nvPr/>
        </p:nvSpPr>
        <p:spPr>
          <a:xfrm>
            <a:off x="3639820" y="3549215"/>
            <a:ext cx="579120" cy="369332"/>
          </a:xfrm>
          <a:prstGeom prst="rect">
            <a:avLst/>
          </a:prstGeom>
          <a:noFill/>
        </p:spPr>
        <p:txBody>
          <a:bodyPr wrap="square" rtlCol="0">
            <a:spAutoFit/>
          </a:bodyPr>
          <a:lstStyle/>
          <a:p>
            <a:r>
              <a:rPr lang="en-US" altLang="ja-JP" b="1" dirty="0">
                <a:solidFill>
                  <a:schemeClr val="accent2"/>
                </a:solidFill>
              </a:rPr>
              <a:t>‘I’</a:t>
            </a:r>
            <a:endParaRPr kumimoji="1" lang="ja-JP" altLang="en-US" b="1" dirty="0">
              <a:solidFill>
                <a:schemeClr val="accent2"/>
              </a:solidFill>
            </a:endParaRPr>
          </a:p>
        </p:txBody>
      </p:sp>
      <p:cxnSp>
        <p:nvCxnSpPr>
          <p:cNvPr id="24" name="直線矢印コネクタ 23">
            <a:extLst>
              <a:ext uri="{FF2B5EF4-FFF2-40B4-BE49-F238E27FC236}">
                <a16:creationId xmlns:a16="http://schemas.microsoft.com/office/drawing/2014/main" xmlns="" id="{294A09AD-FE3C-44C7-A1A1-F9472F28AA94}"/>
              </a:ext>
            </a:extLst>
          </p:cNvPr>
          <p:cNvCxnSpPr/>
          <p:nvPr/>
        </p:nvCxnSpPr>
        <p:spPr>
          <a:xfrm flipH="1">
            <a:off x="3474720" y="3918547"/>
            <a:ext cx="751841"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xmlns="" id="{44D532BA-A4A4-414D-ABEB-BD31AA4D5F8D}"/>
              </a:ext>
            </a:extLst>
          </p:cNvPr>
          <p:cNvSpPr txBox="1"/>
          <p:nvPr/>
        </p:nvSpPr>
        <p:spPr>
          <a:xfrm>
            <a:off x="3577591" y="4195050"/>
            <a:ext cx="579120" cy="369332"/>
          </a:xfrm>
          <a:prstGeom prst="rect">
            <a:avLst/>
          </a:prstGeom>
          <a:noFill/>
        </p:spPr>
        <p:txBody>
          <a:bodyPr wrap="square" rtlCol="0">
            <a:spAutoFit/>
          </a:bodyPr>
          <a:lstStyle/>
          <a:p>
            <a:r>
              <a:rPr lang="en-US" altLang="ja-JP" b="1" dirty="0">
                <a:solidFill>
                  <a:schemeClr val="accent2"/>
                </a:solidFill>
              </a:rPr>
              <a:t>‘O’</a:t>
            </a:r>
            <a:endParaRPr kumimoji="1" lang="ja-JP" altLang="en-US" b="1" dirty="0">
              <a:solidFill>
                <a:schemeClr val="accent2"/>
              </a:solidFill>
            </a:endParaRPr>
          </a:p>
        </p:txBody>
      </p:sp>
      <p:cxnSp>
        <p:nvCxnSpPr>
          <p:cNvPr id="27" name="直線矢印コネクタ 26">
            <a:extLst>
              <a:ext uri="{FF2B5EF4-FFF2-40B4-BE49-F238E27FC236}">
                <a16:creationId xmlns:a16="http://schemas.microsoft.com/office/drawing/2014/main" xmlns="" id="{1A53E3E4-38E3-472A-AE66-06B4FAE52598}"/>
              </a:ext>
            </a:extLst>
          </p:cNvPr>
          <p:cNvCxnSpPr>
            <a:cxnSpLocks/>
          </p:cNvCxnSpPr>
          <p:nvPr/>
        </p:nvCxnSpPr>
        <p:spPr>
          <a:xfrm>
            <a:off x="3484881" y="4547874"/>
            <a:ext cx="74168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xmlns="" id="{830AD834-8D40-402C-B195-9051C7B44C93}"/>
              </a:ext>
            </a:extLst>
          </p:cNvPr>
          <p:cNvCxnSpPr/>
          <p:nvPr/>
        </p:nvCxnSpPr>
        <p:spPr>
          <a:xfrm flipH="1">
            <a:off x="3484881" y="5107267"/>
            <a:ext cx="751841"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9" name="テキスト ボックス 28">
            <a:extLst>
              <a:ext uri="{FF2B5EF4-FFF2-40B4-BE49-F238E27FC236}">
                <a16:creationId xmlns:a16="http://schemas.microsoft.com/office/drawing/2014/main" xmlns="" id="{84F3FD58-8C16-4635-A633-529B7540591A}"/>
              </a:ext>
            </a:extLst>
          </p:cNvPr>
          <p:cNvSpPr txBox="1"/>
          <p:nvPr/>
        </p:nvSpPr>
        <p:spPr>
          <a:xfrm>
            <a:off x="3594100" y="4778697"/>
            <a:ext cx="579120" cy="369332"/>
          </a:xfrm>
          <a:prstGeom prst="rect">
            <a:avLst/>
          </a:prstGeom>
          <a:noFill/>
        </p:spPr>
        <p:txBody>
          <a:bodyPr wrap="square" rtlCol="0">
            <a:spAutoFit/>
          </a:bodyPr>
          <a:lstStyle/>
          <a:p>
            <a:r>
              <a:rPr lang="en-US" altLang="ja-JP" b="1" dirty="0">
                <a:solidFill>
                  <a:schemeClr val="accent2"/>
                </a:solidFill>
              </a:rPr>
              <a:t>‘R’</a:t>
            </a:r>
            <a:endParaRPr kumimoji="1" lang="ja-JP" altLang="en-US" b="1" dirty="0">
              <a:solidFill>
                <a:schemeClr val="accent2"/>
              </a:solidFill>
            </a:endParaRPr>
          </a:p>
        </p:txBody>
      </p:sp>
      <p:cxnSp>
        <p:nvCxnSpPr>
          <p:cNvPr id="30" name="直線矢印コネクタ 29">
            <a:extLst>
              <a:ext uri="{FF2B5EF4-FFF2-40B4-BE49-F238E27FC236}">
                <a16:creationId xmlns:a16="http://schemas.microsoft.com/office/drawing/2014/main" xmlns="" id="{573923BE-6550-4802-B872-06AC5D5A8D5C}"/>
              </a:ext>
            </a:extLst>
          </p:cNvPr>
          <p:cNvCxnSpPr>
            <a:cxnSpLocks/>
          </p:cNvCxnSpPr>
          <p:nvPr/>
        </p:nvCxnSpPr>
        <p:spPr>
          <a:xfrm>
            <a:off x="7411721" y="5097107"/>
            <a:ext cx="899159"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31" name="正方形/長方形 30">
            <a:extLst>
              <a:ext uri="{FF2B5EF4-FFF2-40B4-BE49-F238E27FC236}">
                <a16:creationId xmlns:a16="http://schemas.microsoft.com/office/drawing/2014/main" xmlns="" id="{8037A11B-8980-4021-9592-A23994F9A1EC}"/>
              </a:ext>
            </a:extLst>
          </p:cNvPr>
          <p:cNvSpPr/>
          <p:nvPr/>
        </p:nvSpPr>
        <p:spPr>
          <a:xfrm>
            <a:off x="7612380" y="4739722"/>
            <a:ext cx="474810" cy="369332"/>
          </a:xfrm>
          <a:prstGeom prst="rect">
            <a:avLst/>
          </a:prstGeom>
        </p:spPr>
        <p:txBody>
          <a:bodyPr wrap="none">
            <a:spAutoFit/>
          </a:bodyPr>
          <a:lstStyle/>
          <a:p>
            <a:r>
              <a:rPr lang="en-US" altLang="ja-JP" b="1" dirty="0">
                <a:solidFill>
                  <a:schemeClr val="accent2"/>
                </a:solidFill>
              </a:rPr>
              <a:t>‘R’</a:t>
            </a:r>
            <a:endParaRPr lang="ja-JP" altLang="en-US" b="1" dirty="0">
              <a:solidFill>
                <a:schemeClr val="accent2"/>
              </a:solidFill>
            </a:endParaRPr>
          </a:p>
        </p:txBody>
      </p:sp>
      <p:cxnSp>
        <p:nvCxnSpPr>
          <p:cNvPr id="33" name="直線矢印コネクタ 32">
            <a:extLst>
              <a:ext uri="{FF2B5EF4-FFF2-40B4-BE49-F238E27FC236}">
                <a16:creationId xmlns:a16="http://schemas.microsoft.com/office/drawing/2014/main" xmlns="" id="{2E57BC58-D3A1-4EC7-B162-375A4CB5375E}"/>
              </a:ext>
            </a:extLst>
          </p:cNvPr>
          <p:cNvCxnSpPr>
            <a:cxnSpLocks/>
          </p:cNvCxnSpPr>
          <p:nvPr/>
        </p:nvCxnSpPr>
        <p:spPr>
          <a:xfrm>
            <a:off x="3484881" y="5736594"/>
            <a:ext cx="74168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a:extLst>
              <a:ext uri="{FF2B5EF4-FFF2-40B4-BE49-F238E27FC236}">
                <a16:creationId xmlns:a16="http://schemas.microsoft.com/office/drawing/2014/main" xmlns="" id="{C0A4F81F-8B41-46C6-9C35-36DB560369A3}"/>
              </a:ext>
            </a:extLst>
          </p:cNvPr>
          <p:cNvCxnSpPr>
            <a:cxnSpLocks/>
          </p:cNvCxnSpPr>
          <p:nvPr/>
        </p:nvCxnSpPr>
        <p:spPr>
          <a:xfrm flipH="1">
            <a:off x="7400206" y="5711855"/>
            <a:ext cx="899158" cy="1016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35" name="テキスト ボックス 34">
            <a:extLst>
              <a:ext uri="{FF2B5EF4-FFF2-40B4-BE49-F238E27FC236}">
                <a16:creationId xmlns:a16="http://schemas.microsoft.com/office/drawing/2014/main" xmlns="" id="{95B494C2-2313-4E18-B7DF-5BAD251DAAA9}"/>
              </a:ext>
            </a:extLst>
          </p:cNvPr>
          <p:cNvSpPr txBox="1"/>
          <p:nvPr/>
        </p:nvSpPr>
        <p:spPr>
          <a:xfrm>
            <a:off x="3380697" y="5415575"/>
            <a:ext cx="1005925" cy="369332"/>
          </a:xfrm>
          <a:prstGeom prst="rect">
            <a:avLst/>
          </a:prstGeom>
          <a:noFill/>
        </p:spPr>
        <p:txBody>
          <a:bodyPr wrap="square" rtlCol="0">
            <a:spAutoFit/>
          </a:bodyPr>
          <a:lstStyle/>
          <a:p>
            <a:r>
              <a:rPr kumimoji="1" lang="en-US" altLang="ja-JP" b="1" dirty="0">
                <a:solidFill>
                  <a:schemeClr val="accent2"/>
                </a:solidFill>
              </a:rPr>
              <a:t>Float[]</a:t>
            </a:r>
            <a:endParaRPr kumimoji="1" lang="ja-JP" altLang="en-US" b="1" dirty="0">
              <a:solidFill>
                <a:schemeClr val="accent2"/>
              </a:solidFill>
            </a:endParaRPr>
          </a:p>
        </p:txBody>
      </p:sp>
      <p:sp>
        <p:nvSpPr>
          <p:cNvPr id="36" name="テキスト ボックス 35">
            <a:extLst>
              <a:ext uri="{FF2B5EF4-FFF2-40B4-BE49-F238E27FC236}">
                <a16:creationId xmlns:a16="http://schemas.microsoft.com/office/drawing/2014/main" xmlns="" id="{A69CEAB9-DED3-4C31-8BD2-9B316983DFC6}"/>
              </a:ext>
            </a:extLst>
          </p:cNvPr>
          <p:cNvSpPr txBox="1"/>
          <p:nvPr/>
        </p:nvSpPr>
        <p:spPr>
          <a:xfrm>
            <a:off x="7423237" y="5342523"/>
            <a:ext cx="1005925" cy="369332"/>
          </a:xfrm>
          <a:prstGeom prst="rect">
            <a:avLst/>
          </a:prstGeom>
          <a:noFill/>
        </p:spPr>
        <p:txBody>
          <a:bodyPr wrap="square" rtlCol="0">
            <a:spAutoFit/>
          </a:bodyPr>
          <a:lstStyle/>
          <a:p>
            <a:r>
              <a:rPr lang="en-US" altLang="ja-JP" b="1" dirty="0">
                <a:solidFill>
                  <a:schemeClr val="accent2"/>
                </a:solidFill>
              </a:rPr>
              <a:t>byte</a:t>
            </a:r>
            <a:r>
              <a:rPr kumimoji="1" lang="en-US" altLang="ja-JP" b="1" dirty="0">
                <a:solidFill>
                  <a:schemeClr val="accent2"/>
                </a:solidFill>
              </a:rPr>
              <a:t>[]</a:t>
            </a:r>
            <a:endParaRPr kumimoji="1" lang="ja-JP" altLang="en-US" b="1" dirty="0">
              <a:solidFill>
                <a:schemeClr val="accent2"/>
              </a:solidFill>
            </a:endParaRPr>
          </a:p>
        </p:txBody>
      </p:sp>
      <p:cxnSp>
        <p:nvCxnSpPr>
          <p:cNvPr id="46" name="直線矢印コネクタ 45">
            <a:extLst>
              <a:ext uri="{FF2B5EF4-FFF2-40B4-BE49-F238E27FC236}">
                <a16:creationId xmlns:a16="http://schemas.microsoft.com/office/drawing/2014/main" xmlns="" id="{5092E8F5-CDC4-4F2E-8A71-81896A671813}"/>
              </a:ext>
            </a:extLst>
          </p:cNvPr>
          <p:cNvCxnSpPr/>
          <p:nvPr/>
        </p:nvCxnSpPr>
        <p:spPr>
          <a:xfrm flipH="1">
            <a:off x="6563360" y="3816947"/>
            <a:ext cx="751841"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xmlns="" id="{FAD46D9B-F747-4D63-83C5-D5F7F4000E37}"/>
              </a:ext>
            </a:extLst>
          </p:cNvPr>
          <p:cNvCxnSpPr>
            <a:cxnSpLocks/>
          </p:cNvCxnSpPr>
          <p:nvPr/>
        </p:nvCxnSpPr>
        <p:spPr>
          <a:xfrm>
            <a:off x="7315201" y="3816947"/>
            <a:ext cx="0" cy="2309533"/>
          </a:xfrm>
          <a:prstGeom prst="line">
            <a:avLst/>
          </a:prstGeom>
          <a:ln w="22225"/>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xmlns="" id="{A660A0BD-FE79-4BB6-BDFE-8634ECF6E9DE}"/>
              </a:ext>
            </a:extLst>
          </p:cNvPr>
          <p:cNvCxnSpPr>
            <a:cxnSpLocks/>
          </p:cNvCxnSpPr>
          <p:nvPr/>
        </p:nvCxnSpPr>
        <p:spPr>
          <a:xfrm>
            <a:off x="6705600" y="6126480"/>
            <a:ext cx="609601" cy="0"/>
          </a:xfrm>
          <a:prstGeom prst="line">
            <a:avLst/>
          </a:prstGeom>
          <a:ln w="222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339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6F505B7-7FA7-4DBF-8381-7C9202F9976D}"/>
              </a:ext>
            </a:extLst>
          </p:cNvPr>
          <p:cNvSpPr>
            <a:spLocks noGrp="1"/>
          </p:cNvSpPr>
          <p:nvPr>
            <p:ph type="title"/>
          </p:nvPr>
        </p:nvSpPr>
        <p:spPr/>
        <p:txBody>
          <a:bodyPr/>
          <a:lstStyle/>
          <a:p>
            <a:r>
              <a:rPr kumimoji="1" lang="ja-JP" altLang="en-US" dirty="0"/>
              <a:t>サッカーボール＆ゴール</a:t>
            </a:r>
          </a:p>
        </p:txBody>
      </p:sp>
      <p:pic>
        <p:nvPicPr>
          <p:cNvPr id="5" name="図 4">
            <a:extLst>
              <a:ext uri="{FF2B5EF4-FFF2-40B4-BE49-F238E27FC236}">
                <a16:creationId xmlns:a16="http://schemas.microsoft.com/office/drawing/2014/main" xmlns="" id="{8C9D2189-72E0-473E-B7D4-2BA34B9245A8}"/>
              </a:ext>
            </a:extLst>
          </p:cNvPr>
          <p:cNvPicPr>
            <a:picLocks noChangeAspect="1"/>
          </p:cNvPicPr>
          <p:nvPr/>
        </p:nvPicPr>
        <p:blipFill rotWithShape="1">
          <a:blip r:embed="rId2">
            <a:extLst>
              <a:ext uri="{28A0092B-C50C-407E-A947-70E740481C1C}">
                <a14:useLocalDpi xmlns:a14="http://schemas.microsoft.com/office/drawing/2010/main" val="0"/>
              </a:ext>
            </a:extLst>
          </a:blip>
          <a:srcRect l="28209" t="11234" r="28341" b="11234"/>
          <a:stretch/>
        </p:blipFill>
        <p:spPr>
          <a:xfrm>
            <a:off x="4037043" y="3694468"/>
            <a:ext cx="2911151" cy="2922013"/>
          </a:xfrm>
          <a:prstGeom prst="rect">
            <a:avLst/>
          </a:prstGeom>
        </p:spPr>
      </p:pic>
      <p:pic>
        <p:nvPicPr>
          <p:cNvPr id="7" name="図 6">
            <a:extLst>
              <a:ext uri="{FF2B5EF4-FFF2-40B4-BE49-F238E27FC236}">
                <a16:creationId xmlns:a16="http://schemas.microsoft.com/office/drawing/2014/main" xmlns="" id="{5FBC2237-312F-4737-AAF0-D687B82684A6}"/>
              </a:ext>
            </a:extLst>
          </p:cNvPr>
          <p:cNvPicPr>
            <a:picLocks noChangeAspect="1"/>
          </p:cNvPicPr>
          <p:nvPr/>
        </p:nvPicPr>
        <p:blipFill rotWithShape="1">
          <a:blip r:embed="rId3">
            <a:extLst>
              <a:ext uri="{28A0092B-C50C-407E-A947-70E740481C1C}">
                <a14:useLocalDpi xmlns:a14="http://schemas.microsoft.com/office/drawing/2010/main" val="0"/>
              </a:ext>
            </a:extLst>
          </a:blip>
          <a:srcRect l="9440" r="17605"/>
          <a:stretch/>
        </p:blipFill>
        <p:spPr>
          <a:xfrm>
            <a:off x="7137919" y="3110781"/>
            <a:ext cx="4654420" cy="3588599"/>
          </a:xfrm>
          <a:prstGeom prst="rect">
            <a:avLst/>
          </a:prstGeom>
        </p:spPr>
      </p:pic>
      <p:sp>
        <p:nvSpPr>
          <p:cNvPr id="8" name="テキスト ボックス 7">
            <a:extLst>
              <a:ext uri="{FF2B5EF4-FFF2-40B4-BE49-F238E27FC236}">
                <a16:creationId xmlns:a16="http://schemas.microsoft.com/office/drawing/2014/main" xmlns="" id="{C41646FE-B611-4609-94F0-FD04DC9012FC}"/>
              </a:ext>
            </a:extLst>
          </p:cNvPr>
          <p:cNvSpPr txBox="1"/>
          <p:nvPr/>
        </p:nvSpPr>
        <p:spPr>
          <a:xfrm>
            <a:off x="838200" y="1690688"/>
            <a:ext cx="6066453" cy="1200329"/>
          </a:xfrm>
          <a:prstGeom prst="rect">
            <a:avLst/>
          </a:prstGeom>
          <a:noFill/>
        </p:spPr>
        <p:txBody>
          <a:bodyPr wrap="square" rtlCol="0">
            <a:spAutoFit/>
          </a:bodyPr>
          <a:lstStyle/>
          <a:p>
            <a:r>
              <a:rPr kumimoji="1" lang="ja-JP" altLang="en-US" dirty="0"/>
              <a:t>　サッカーに必要不可欠なボール＆ゴール</a:t>
            </a:r>
            <a:endParaRPr kumimoji="1" lang="en-US" altLang="ja-JP" dirty="0"/>
          </a:p>
          <a:p>
            <a:endParaRPr lang="en-US" altLang="ja-JP" dirty="0"/>
          </a:p>
          <a:p>
            <a:r>
              <a:rPr kumimoji="1" lang="ja-JP" altLang="en-US" dirty="0"/>
              <a:t>実際にゲームに用いるのは、右下のモデルを最適化して、</a:t>
            </a:r>
            <a:endParaRPr kumimoji="1" lang="en-US" altLang="ja-JP" dirty="0"/>
          </a:p>
          <a:p>
            <a:r>
              <a:rPr lang="ja-JP" altLang="en-US" dirty="0"/>
              <a:t>ポリゴン数を減らした</a:t>
            </a:r>
            <a:r>
              <a:rPr kumimoji="1" lang="ja-JP" altLang="en-US" dirty="0"/>
              <a:t>もの。</a:t>
            </a:r>
          </a:p>
        </p:txBody>
      </p:sp>
    </p:spTree>
    <p:extLst>
      <p:ext uri="{BB962C8B-B14F-4D97-AF65-F5344CB8AC3E}">
        <p14:creationId xmlns:p14="http://schemas.microsoft.com/office/powerpoint/2010/main" val="4886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265E92A-AF57-476D-B370-20E1DA028396}"/>
              </a:ext>
            </a:extLst>
          </p:cNvPr>
          <p:cNvSpPr>
            <a:spLocks noGrp="1"/>
          </p:cNvSpPr>
          <p:nvPr>
            <p:ph type="title"/>
          </p:nvPr>
        </p:nvSpPr>
        <p:spPr/>
        <p:txBody>
          <a:bodyPr/>
          <a:lstStyle/>
          <a:p>
            <a:r>
              <a:rPr kumimoji="1" lang="ja-JP" altLang="en-US" dirty="0"/>
              <a:t>サッカー場</a:t>
            </a:r>
          </a:p>
        </p:txBody>
      </p:sp>
      <p:pic>
        <p:nvPicPr>
          <p:cNvPr id="5" name="コンテンツ プレースホルダー 4">
            <a:extLst>
              <a:ext uri="{FF2B5EF4-FFF2-40B4-BE49-F238E27FC236}">
                <a16:creationId xmlns:a16="http://schemas.microsoft.com/office/drawing/2014/main" xmlns="" id="{ACDD3C91-E2B2-4FFB-9637-6598E5EA6E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60" y="3582099"/>
            <a:ext cx="6715465" cy="3175856"/>
          </a:xfrm>
        </p:spPr>
      </p:pic>
      <p:pic>
        <p:nvPicPr>
          <p:cNvPr id="7" name="図 6">
            <a:extLst>
              <a:ext uri="{FF2B5EF4-FFF2-40B4-BE49-F238E27FC236}">
                <a16:creationId xmlns:a16="http://schemas.microsoft.com/office/drawing/2014/main" xmlns="" id="{D2788651-7261-486F-B23B-F981AAA23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850" y="3209730"/>
            <a:ext cx="4958318" cy="3548225"/>
          </a:xfrm>
          <a:prstGeom prst="rect">
            <a:avLst/>
          </a:prstGeom>
        </p:spPr>
      </p:pic>
      <p:sp>
        <p:nvSpPr>
          <p:cNvPr id="8" name="テキスト ボックス 7">
            <a:extLst>
              <a:ext uri="{FF2B5EF4-FFF2-40B4-BE49-F238E27FC236}">
                <a16:creationId xmlns:a16="http://schemas.microsoft.com/office/drawing/2014/main" xmlns="" id="{0EAA332C-7B2A-4854-92EF-38052C5E41A3}"/>
              </a:ext>
            </a:extLst>
          </p:cNvPr>
          <p:cNvSpPr txBox="1"/>
          <p:nvPr/>
        </p:nvSpPr>
        <p:spPr>
          <a:xfrm>
            <a:off x="578498" y="1268963"/>
            <a:ext cx="11047445" cy="923330"/>
          </a:xfrm>
          <a:prstGeom prst="rect">
            <a:avLst/>
          </a:prstGeom>
          <a:noFill/>
        </p:spPr>
        <p:txBody>
          <a:bodyPr wrap="square" rtlCol="0">
            <a:spAutoFit/>
          </a:bodyPr>
          <a:lstStyle/>
          <a:p>
            <a:r>
              <a:rPr kumimoji="1" lang="ja-JP" altLang="en-US" dirty="0"/>
              <a:t>　左下はサッカー場内部、右下は上から見下ろしたもので、弁当箱のような形をしている。</a:t>
            </a:r>
            <a:endParaRPr kumimoji="1" lang="en-US" altLang="ja-JP" dirty="0"/>
          </a:p>
          <a:p>
            <a:endParaRPr lang="en-US" altLang="ja-JP" dirty="0"/>
          </a:p>
          <a:p>
            <a:r>
              <a:rPr kumimoji="1" lang="ja-JP" altLang="en-US" dirty="0"/>
              <a:t>見たことがある広告が壁に張り付いているが、よく見ると全て偽物なのでおそらくセーフ。</a:t>
            </a:r>
          </a:p>
        </p:txBody>
      </p:sp>
    </p:spTree>
    <p:extLst>
      <p:ext uri="{BB962C8B-B14F-4D97-AF65-F5344CB8AC3E}">
        <p14:creationId xmlns:p14="http://schemas.microsoft.com/office/powerpoint/2010/main" val="2056718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2CF70495-117F-4E3D-8E2E-8398CC4CBEB2}"/>
              </a:ext>
            </a:extLst>
          </p:cNvPr>
          <p:cNvSpPr>
            <a:spLocks noGrp="1"/>
          </p:cNvSpPr>
          <p:nvPr>
            <p:ph type="title"/>
          </p:nvPr>
        </p:nvSpPr>
        <p:spPr/>
        <p:txBody>
          <a:bodyPr/>
          <a:lstStyle/>
          <a:p>
            <a:r>
              <a:rPr kumimoji="1" lang="ja-JP" altLang="en-US" dirty="0"/>
              <a:t>キャラクターモデル</a:t>
            </a:r>
          </a:p>
        </p:txBody>
      </p:sp>
      <p:pic>
        <p:nvPicPr>
          <p:cNvPr id="5" name="図 4">
            <a:extLst>
              <a:ext uri="{FF2B5EF4-FFF2-40B4-BE49-F238E27FC236}">
                <a16:creationId xmlns:a16="http://schemas.microsoft.com/office/drawing/2014/main" xmlns="" id="{F870F63D-7190-4486-BBCC-350292DF9F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9094" y="2762477"/>
            <a:ext cx="3387005" cy="4003326"/>
          </a:xfrm>
          <a:prstGeom prst="rect">
            <a:avLst/>
          </a:prstGeom>
          <a:ln w="19050">
            <a:solidFill>
              <a:schemeClr val="accent3">
                <a:lumMod val="60000"/>
                <a:lumOff val="40000"/>
              </a:schemeClr>
            </a:solidFill>
          </a:ln>
        </p:spPr>
      </p:pic>
      <p:pic>
        <p:nvPicPr>
          <p:cNvPr id="7" name="図 6">
            <a:extLst>
              <a:ext uri="{FF2B5EF4-FFF2-40B4-BE49-F238E27FC236}">
                <a16:creationId xmlns:a16="http://schemas.microsoft.com/office/drawing/2014/main" xmlns="" id="{F6B796D4-AA45-4F19-A8B3-2DA4185C1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6084" y="2015412"/>
            <a:ext cx="3052566" cy="4750391"/>
          </a:xfrm>
          <a:prstGeom prst="rect">
            <a:avLst/>
          </a:prstGeom>
        </p:spPr>
      </p:pic>
      <p:pic>
        <p:nvPicPr>
          <p:cNvPr id="9" name="図 8">
            <a:extLst>
              <a:ext uri="{FF2B5EF4-FFF2-40B4-BE49-F238E27FC236}">
                <a16:creationId xmlns:a16="http://schemas.microsoft.com/office/drawing/2014/main" xmlns="" id="{B4EFA10F-61AC-43A9-B939-9345FB67E409}"/>
              </a:ext>
            </a:extLst>
          </p:cNvPr>
          <p:cNvPicPr>
            <a:picLocks noChangeAspect="1"/>
          </p:cNvPicPr>
          <p:nvPr/>
        </p:nvPicPr>
        <p:blipFill rotWithShape="1">
          <a:blip r:embed="rId4">
            <a:extLst>
              <a:ext uri="{28A0092B-C50C-407E-A947-70E740481C1C}">
                <a14:useLocalDpi xmlns:a14="http://schemas.microsoft.com/office/drawing/2010/main" val="0"/>
              </a:ext>
            </a:extLst>
          </a:blip>
          <a:srcRect t="10477" b="2677"/>
          <a:stretch/>
        </p:blipFill>
        <p:spPr>
          <a:xfrm>
            <a:off x="2421967" y="3880427"/>
            <a:ext cx="2857143" cy="2977573"/>
          </a:xfrm>
          <a:prstGeom prst="rect">
            <a:avLst/>
          </a:prstGeom>
        </p:spPr>
      </p:pic>
      <p:sp>
        <p:nvSpPr>
          <p:cNvPr id="10" name="テキスト ボックス 9">
            <a:extLst>
              <a:ext uri="{FF2B5EF4-FFF2-40B4-BE49-F238E27FC236}">
                <a16:creationId xmlns:a16="http://schemas.microsoft.com/office/drawing/2014/main" xmlns="" id="{11EEDC8C-43CE-46A5-9B7F-8B73CD0C4CD8}"/>
              </a:ext>
            </a:extLst>
          </p:cNvPr>
          <p:cNvSpPr txBox="1"/>
          <p:nvPr/>
        </p:nvSpPr>
        <p:spPr>
          <a:xfrm>
            <a:off x="317241" y="1436914"/>
            <a:ext cx="5393094" cy="2308324"/>
          </a:xfrm>
          <a:prstGeom prst="rect">
            <a:avLst/>
          </a:prstGeom>
          <a:noFill/>
        </p:spPr>
        <p:txBody>
          <a:bodyPr wrap="square" rtlCol="0">
            <a:spAutoFit/>
          </a:bodyPr>
          <a:lstStyle/>
          <a:p>
            <a:r>
              <a:rPr kumimoji="1" lang="ja-JP" altLang="en-US" dirty="0"/>
              <a:t>　右の二面図</a:t>
            </a:r>
            <a:r>
              <a:rPr lang="en-US" altLang="ja-JP" dirty="0"/>
              <a:t>(</a:t>
            </a:r>
            <a:r>
              <a:rPr lang="ja-JP" altLang="en-US" dirty="0"/>
              <a:t>ルーミスやさしい人物画より理想的プロポーションを参考</a:t>
            </a:r>
            <a:r>
              <a:rPr lang="en-US" altLang="ja-JP" dirty="0"/>
              <a:t>)</a:t>
            </a:r>
            <a:r>
              <a:rPr kumimoji="1" lang="ja-JP" altLang="en-US" dirty="0"/>
              <a:t>を描いて、</a:t>
            </a:r>
            <a:endParaRPr kumimoji="1" lang="en-US" altLang="ja-JP" dirty="0"/>
          </a:p>
          <a:p>
            <a:r>
              <a:rPr kumimoji="1" lang="ja-JP" altLang="en-US" dirty="0"/>
              <a:t>右奥のモデルを作成した。</a:t>
            </a:r>
            <a:endParaRPr kumimoji="1" lang="en-US" altLang="ja-JP" dirty="0"/>
          </a:p>
          <a:p>
            <a:endParaRPr kumimoji="1" lang="en-US" altLang="ja-JP" dirty="0"/>
          </a:p>
          <a:p>
            <a:r>
              <a:rPr kumimoji="1" lang="ja-JP" altLang="en-US" dirty="0"/>
              <a:t>また、詳細を少しずつ作っていたが</a:t>
            </a:r>
            <a:r>
              <a:rPr lang="ja-JP" altLang="en-US" dirty="0"/>
              <a:t>、下図の様に顔のみしか作れなかった。</a:t>
            </a:r>
            <a:endParaRPr lang="en-US" altLang="ja-JP" dirty="0"/>
          </a:p>
          <a:p>
            <a:endParaRPr kumimoji="1" lang="en-US" altLang="ja-JP" dirty="0"/>
          </a:p>
          <a:p>
            <a:r>
              <a:rPr lang="ja-JP" altLang="en-US" dirty="0"/>
              <a:t>実装したものは右奥のモデル。</a:t>
            </a:r>
            <a:endParaRPr kumimoji="1" lang="en-US" altLang="ja-JP" dirty="0"/>
          </a:p>
        </p:txBody>
      </p:sp>
      <p:sp>
        <p:nvSpPr>
          <p:cNvPr id="11" name="テキスト ボックス 10">
            <a:extLst>
              <a:ext uri="{FF2B5EF4-FFF2-40B4-BE49-F238E27FC236}">
                <a16:creationId xmlns:a16="http://schemas.microsoft.com/office/drawing/2014/main" xmlns="" id="{1AD02489-A9C2-4F23-9B74-6DA4CFD20F10}"/>
              </a:ext>
            </a:extLst>
          </p:cNvPr>
          <p:cNvSpPr txBox="1"/>
          <p:nvPr/>
        </p:nvSpPr>
        <p:spPr>
          <a:xfrm>
            <a:off x="159391" y="3928942"/>
            <a:ext cx="2139192" cy="923330"/>
          </a:xfrm>
          <a:prstGeom prst="rect">
            <a:avLst/>
          </a:prstGeom>
          <a:noFill/>
        </p:spPr>
        <p:txBody>
          <a:bodyPr wrap="square" rtlCol="0">
            <a:spAutoFit/>
          </a:bodyPr>
          <a:lstStyle/>
          <a:p>
            <a:r>
              <a:rPr kumimoji="1" lang="ja-JP" altLang="en-US" dirty="0"/>
              <a:t>　キーパーはこのモデルから手のみ切り離したもの。</a:t>
            </a:r>
          </a:p>
        </p:txBody>
      </p:sp>
    </p:spTree>
    <p:extLst>
      <p:ext uri="{BB962C8B-B14F-4D97-AF65-F5344CB8AC3E}">
        <p14:creationId xmlns:p14="http://schemas.microsoft.com/office/powerpoint/2010/main" val="391624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190B5838-8A5F-4560-AA09-3DB3D23C636C}"/>
              </a:ext>
            </a:extLst>
          </p:cNvPr>
          <p:cNvSpPr>
            <a:spLocks noGrp="1"/>
          </p:cNvSpPr>
          <p:nvPr>
            <p:ph type="title"/>
          </p:nvPr>
        </p:nvSpPr>
        <p:spPr/>
        <p:txBody>
          <a:bodyPr/>
          <a:lstStyle/>
          <a:p>
            <a:r>
              <a:rPr kumimoji="1" lang="ja-JP" altLang="en-US" dirty="0"/>
              <a:t>キャラクターリギング</a:t>
            </a:r>
          </a:p>
        </p:txBody>
      </p:sp>
      <p:pic>
        <p:nvPicPr>
          <p:cNvPr id="5" name="コンテンツ プレースホルダー 4">
            <a:extLst>
              <a:ext uri="{FF2B5EF4-FFF2-40B4-BE49-F238E27FC236}">
                <a16:creationId xmlns:a16="http://schemas.microsoft.com/office/drawing/2014/main" xmlns="" id="{71EA9CA3-CE59-4691-A905-65BC81C33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853" y="1304589"/>
            <a:ext cx="5984147" cy="5553412"/>
          </a:xfrm>
        </p:spPr>
      </p:pic>
      <p:sp>
        <p:nvSpPr>
          <p:cNvPr id="6" name="テキスト ボックス 5">
            <a:extLst>
              <a:ext uri="{FF2B5EF4-FFF2-40B4-BE49-F238E27FC236}">
                <a16:creationId xmlns:a16="http://schemas.microsoft.com/office/drawing/2014/main" xmlns="" id="{07AB9D52-10E2-468E-9438-9A63316564ED}"/>
              </a:ext>
            </a:extLst>
          </p:cNvPr>
          <p:cNvSpPr txBox="1"/>
          <p:nvPr/>
        </p:nvSpPr>
        <p:spPr>
          <a:xfrm>
            <a:off x="436228" y="1417739"/>
            <a:ext cx="5659772" cy="1299971"/>
          </a:xfrm>
          <a:prstGeom prst="rect">
            <a:avLst/>
          </a:prstGeom>
          <a:noFill/>
        </p:spPr>
        <p:txBody>
          <a:bodyPr wrap="square" rtlCol="0">
            <a:spAutoFit/>
          </a:bodyPr>
          <a:lstStyle/>
          <a:p>
            <a:pPr>
              <a:lnSpc>
                <a:spcPct val="150000"/>
              </a:lnSpc>
            </a:pPr>
            <a:r>
              <a:rPr lang="ja-JP" altLang="en-US" dirty="0"/>
              <a:t>〇</a:t>
            </a:r>
            <a:r>
              <a:rPr kumimoji="1" lang="ja-JP" altLang="en-US" b="1" dirty="0">
                <a:solidFill>
                  <a:srgbClr val="FF3300"/>
                </a:solidFill>
              </a:rPr>
              <a:t>リギング</a:t>
            </a:r>
            <a:r>
              <a:rPr lang="ja-JP" altLang="en-US" dirty="0"/>
              <a:t>とは</a:t>
            </a:r>
            <a:endParaRPr lang="en-US" altLang="ja-JP" dirty="0"/>
          </a:p>
          <a:p>
            <a:pPr>
              <a:lnSpc>
                <a:spcPct val="150000"/>
              </a:lnSpc>
            </a:pPr>
            <a:r>
              <a:rPr lang="ja-JP" altLang="en-US" dirty="0"/>
              <a:t>　モデルを</a:t>
            </a:r>
            <a:r>
              <a:rPr lang="ja-JP" altLang="en-US" u="sng" dirty="0"/>
              <a:t>骨組みに沿って動かせる</a:t>
            </a:r>
            <a:r>
              <a:rPr lang="ja-JP" altLang="en-US" dirty="0"/>
              <a:t>ようにすること。</a:t>
            </a:r>
            <a:endParaRPr lang="en-US" altLang="ja-JP" dirty="0"/>
          </a:p>
          <a:p>
            <a:pPr>
              <a:lnSpc>
                <a:spcPct val="150000"/>
              </a:lnSpc>
            </a:pPr>
            <a:r>
              <a:rPr lang="ja-JP" altLang="en-US" dirty="0"/>
              <a:t>　この作業をしないとアニメーションを作れない。</a:t>
            </a:r>
            <a:endParaRPr lang="en-US" altLang="ja-JP" dirty="0"/>
          </a:p>
        </p:txBody>
      </p:sp>
      <p:sp>
        <p:nvSpPr>
          <p:cNvPr id="7" name="テキスト ボックス 6">
            <a:extLst>
              <a:ext uri="{FF2B5EF4-FFF2-40B4-BE49-F238E27FC236}">
                <a16:creationId xmlns:a16="http://schemas.microsoft.com/office/drawing/2014/main" xmlns="" id="{B2CAC7C8-72A4-476B-8F55-B9071527A192}"/>
              </a:ext>
            </a:extLst>
          </p:cNvPr>
          <p:cNvSpPr txBox="1"/>
          <p:nvPr/>
        </p:nvSpPr>
        <p:spPr>
          <a:xfrm>
            <a:off x="377505" y="3229761"/>
            <a:ext cx="5718495" cy="1477328"/>
          </a:xfrm>
          <a:prstGeom prst="rect">
            <a:avLst/>
          </a:prstGeom>
          <a:noFill/>
        </p:spPr>
        <p:txBody>
          <a:bodyPr wrap="square" rtlCol="0">
            <a:spAutoFit/>
          </a:bodyPr>
          <a:lstStyle/>
          <a:p>
            <a:r>
              <a:rPr kumimoji="1" lang="ja-JP" altLang="en-US" dirty="0"/>
              <a:t>　右図のように、おおむね骨に沿ってきれいに動かせるようになった。</a:t>
            </a:r>
            <a:endParaRPr kumimoji="1" lang="en-US" altLang="ja-JP" dirty="0"/>
          </a:p>
          <a:p>
            <a:endParaRPr kumimoji="1" lang="en-US" altLang="ja-JP" dirty="0"/>
          </a:p>
          <a:p>
            <a:r>
              <a:rPr lang="ja-JP" altLang="en-US" dirty="0"/>
              <a:t>　ただ、可動域などを設定していないので、関節が曲がってはいけない方向に曲がる。</a:t>
            </a:r>
            <a:endParaRPr kumimoji="1" lang="ja-JP" altLang="en-US" dirty="0"/>
          </a:p>
        </p:txBody>
      </p:sp>
    </p:spTree>
    <p:extLst>
      <p:ext uri="{BB962C8B-B14F-4D97-AF65-F5344CB8AC3E}">
        <p14:creationId xmlns:p14="http://schemas.microsoft.com/office/powerpoint/2010/main" val="28011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02132F1-4142-4CED-AE75-752F1CD8FFFD}"/>
              </a:ext>
            </a:extLst>
          </p:cNvPr>
          <p:cNvSpPr>
            <a:spLocks noGrp="1"/>
          </p:cNvSpPr>
          <p:nvPr>
            <p:ph type="title"/>
          </p:nvPr>
        </p:nvSpPr>
        <p:spPr/>
        <p:txBody>
          <a:bodyPr/>
          <a:lstStyle/>
          <a:p>
            <a:r>
              <a:rPr kumimoji="1" lang="ja-JP" altLang="en-US" dirty="0"/>
              <a:t>キャラクターアニメーション</a:t>
            </a:r>
          </a:p>
        </p:txBody>
      </p:sp>
      <p:pic>
        <p:nvPicPr>
          <p:cNvPr id="5" name="コンテンツ プレースホルダー 4">
            <a:extLst>
              <a:ext uri="{FF2B5EF4-FFF2-40B4-BE49-F238E27FC236}">
                <a16:creationId xmlns:a16="http://schemas.microsoft.com/office/drawing/2014/main" xmlns="" id="{C41D014E-E751-41D1-BA38-F9923CF038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6288" y="1919432"/>
            <a:ext cx="7735712" cy="4351338"/>
          </a:xfrm>
        </p:spPr>
      </p:pic>
      <p:sp>
        <p:nvSpPr>
          <p:cNvPr id="6" name="テキスト ボックス 5">
            <a:extLst>
              <a:ext uri="{FF2B5EF4-FFF2-40B4-BE49-F238E27FC236}">
                <a16:creationId xmlns:a16="http://schemas.microsoft.com/office/drawing/2014/main" xmlns="" id="{AC6CECD8-D600-4B71-9133-188F9298E62B}"/>
              </a:ext>
            </a:extLst>
          </p:cNvPr>
          <p:cNvSpPr txBox="1"/>
          <p:nvPr/>
        </p:nvSpPr>
        <p:spPr>
          <a:xfrm>
            <a:off x="75502" y="1837189"/>
            <a:ext cx="4320330" cy="2031325"/>
          </a:xfrm>
          <a:prstGeom prst="rect">
            <a:avLst/>
          </a:prstGeom>
          <a:noFill/>
        </p:spPr>
        <p:txBody>
          <a:bodyPr wrap="square" rtlCol="0">
            <a:spAutoFit/>
          </a:bodyPr>
          <a:lstStyle/>
          <a:p>
            <a:r>
              <a:rPr kumimoji="1" lang="ja-JP" altLang="en-US" dirty="0"/>
              <a:t>　右図は、シュート時のアニメーション。</a:t>
            </a:r>
            <a:endParaRPr kumimoji="1" lang="en-US" altLang="ja-JP" dirty="0"/>
          </a:p>
          <a:p>
            <a:r>
              <a:rPr kumimoji="1" lang="ja-JP" altLang="en-US" dirty="0"/>
              <a:t>見やすいように遅くしているが、ゲーム内ではキビキビ動いている</a:t>
            </a:r>
            <a:r>
              <a:rPr kumimoji="1" lang="en-US" altLang="ja-JP" dirty="0"/>
              <a:t>(</a:t>
            </a:r>
            <a:r>
              <a:rPr kumimoji="1" lang="ja-JP" altLang="en-US" dirty="0"/>
              <a:t>はず</a:t>
            </a:r>
            <a:r>
              <a:rPr kumimoji="1" lang="en-US" altLang="ja-JP" dirty="0"/>
              <a:t>)</a:t>
            </a:r>
            <a:r>
              <a:rPr kumimoji="1" lang="ja-JP" altLang="en-US" dirty="0" err="1"/>
              <a:t>。</a:t>
            </a:r>
            <a:endParaRPr kumimoji="1" lang="en-US" altLang="ja-JP" dirty="0"/>
          </a:p>
          <a:p>
            <a:endParaRPr kumimoji="1" lang="en-US" altLang="ja-JP" dirty="0"/>
          </a:p>
          <a:p>
            <a:r>
              <a:rPr lang="ja-JP" altLang="en-US" dirty="0"/>
              <a:t>　ほんのりキックしている感じはつかめたと思うが、横方向に動いていないため不自然になる。</a:t>
            </a:r>
            <a:endParaRPr kumimoji="1" lang="ja-JP" altLang="en-US" dirty="0"/>
          </a:p>
        </p:txBody>
      </p:sp>
    </p:spTree>
    <p:extLst>
      <p:ext uri="{BB962C8B-B14F-4D97-AF65-F5344CB8AC3E}">
        <p14:creationId xmlns:p14="http://schemas.microsoft.com/office/powerpoint/2010/main" val="282921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xmlns="" id="{172E2E9B-993D-4F6E-9715-FD46A096E09C}"/>
              </a:ext>
            </a:extLst>
          </p:cNvPr>
          <p:cNvSpPr/>
          <p:nvPr/>
        </p:nvSpPr>
        <p:spPr>
          <a:xfrm>
            <a:off x="67112" y="4317011"/>
            <a:ext cx="12071758" cy="230832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xmlns="" id="{E2ED0B53-FFC5-4379-AF0C-D2FE21CB3431}"/>
              </a:ext>
            </a:extLst>
          </p:cNvPr>
          <p:cNvSpPr>
            <a:spLocks noGrp="1"/>
          </p:cNvSpPr>
          <p:nvPr>
            <p:ph type="title"/>
          </p:nvPr>
        </p:nvSpPr>
        <p:spPr/>
        <p:txBody>
          <a:bodyPr/>
          <a:lstStyle/>
          <a:p>
            <a:r>
              <a:rPr kumimoji="1" lang="ja-JP" altLang="en-US" dirty="0"/>
              <a:t>その他</a:t>
            </a:r>
          </a:p>
        </p:txBody>
      </p:sp>
      <p:pic>
        <p:nvPicPr>
          <p:cNvPr id="5" name="コンテンツ プレースホルダー 4">
            <a:extLst>
              <a:ext uri="{FF2B5EF4-FFF2-40B4-BE49-F238E27FC236}">
                <a16:creationId xmlns:a16="http://schemas.microsoft.com/office/drawing/2014/main" xmlns="" id="{26821054-E34C-42CF-9F5E-AA377A6928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9216" y="1027906"/>
            <a:ext cx="4603351" cy="2589385"/>
          </a:xfrm>
        </p:spPr>
      </p:pic>
      <p:pic>
        <p:nvPicPr>
          <p:cNvPr id="7" name="図 6">
            <a:extLst>
              <a:ext uri="{FF2B5EF4-FFF2-40B4-BE49-F238E27FC236}">
                <a16:creationId xmlns:a16="http://schemas.microsoft.com/office/drawing/2014/main" xmlns="" id="{24B3F40A-66C6-4C93-A124-674FD9E0D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02" y="4449471"/>
            <a:ext cx="2043404" cy="2043404"/>
          </a:xfrm>
          <a:prstGeom prst="rect">
            <a:avLst/>
          </a:prstGeom>
        </p:spPr>
      </p:pic>
      <p:pic>
        <p:nvPicPr>
          <p:cNvPr id="9" name="図 8">
            <a:extLst>
              <a:ext uri="{FF2B5EF4-FFF2-40B4-BE49-F238E27FC236}">
                <a16:creationId xmlns:a16="http://schemas.microsoft.com/office/drawing/2014/main" xmlns="" id="{768CF342-6F87-4235-867B-B47B0F324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0706" y="4449471"/>
            <a:ext cx="2043404" cy="2043404"/>
          </a:xfrm>
          <a:prstGeom prst="rect">
            <a:avLst/>
          </a:prstGeom>
        </p:spPr>
      </p:pic>
      <p:pic>
        <p:nvPicPr>
          <p:cNvPr id="11" name="図 10">
            <a:extLst>
              <a:ext uri="{FF2B5EF4-FFF2-40B4-BE49-F238E27FC236}">
                <a16:creationId xmlns:a16="http://schemas.microsoft.com/office/drawing/2014/main" xmlns="" id="{F6DD8AD4-F104-422F-9B6F-5AA08F6468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4110" y="4449471"/>
            <a:ext cx="2043404" cy="2043404"/>
          </a:xfrm>
          <a:prstGeom prst="rect">
            <a:avLst/>
          </a:prstGeom>
        </p:spPr>
      </p:pic>
      <p:pic>
        <p:nvPicPr>
          <p:cNvPr id="13" name="図 12">
            <a:extLst>
              <a:ext uri="{FF2B5EF4-FFF2-40B4-BE49-F238E27FC236}">
                <a16:creationId xmlns:a16="http://schemas.microsoft.com/office/drawing/2014/main" xmlns="" id="{4D1DF4AD-19FE-4E6F-8A37-78B7A9CC11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514" y="4449471"/>
            <a:ext cx="2043404" cy="2043404"/>
          </a:xfrm>
          <a:prstGeom prst="rect">
            <a:avLst/>
          </a:prstGeom>
        </p:spPr>
      </p:pic>
      <p:pic>
        <p:nvPicPr>
          <p:cNvPr id="15" name="図 14">
            <a:extLst>
              <a:ext uri="{FF2B5EF4-FFF2-40B4-BE49-F238E27FC236}">
                <a16:creationId xmlns:a16="http://schemas.microsoft.com/office/drawing/2014/main" xmlns="" id="{60115A12-E0D5-4BBC-BA52-E468525AAE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917" y="4634528"/>
            <a:ext cx="1858347" cy="1858347"/>
          </a:xfrm>
          <a:prstGeom prst="rect">
            <a:avLst/>
          </a:prstGeom>
        </p:spPr>
      </p:pic>
      <p:pic>
        <p:nvPicPr>
          <p:cNvPr id="17" name="図 16">
            <a:extLst>
              <a:ext uri="{FF2B5EF4-FFF2-40B4-BE49-F238E27FC236}">
                <a16:creationId xmlns:a16="http://schemas.microsoft.com/office/drawing/2014/main" xmlns="" id="{0C65C5AA-B37C-4AD9-B780-DDCD657AAC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39785" y="4634528"/>
            <a:ext cx="1858347" cy="1858347"/>
          </a:xfrm>
          <a:prstGeom prst="rect">
            <a:avLst/>
          </a:prstGeom>
        </p:spPr>
      </p:pic>
      <p:sp>
        <p:nvSpPr>
          <p:cNvPr id="18" name="テキスト ボックス 17">
            <a:extLst>
              <a:ext uri="{FF2B5EF4-FFF2-40B4-BE49-F238E27FC236}">
                <a16:creationId xmlns:a16="http://schemas.microsoft.com/office/drawing/2014/main" xmlns="" id="{68FF40A7-0138-43C1-87F6-B7E089DFD5B5}"/>
              </a:ext>
            </a:extLst>
          </p:cNvPr>
          <p:cNvSpPr txBox="1"/>
          <p:nvPr/>
        </p:nvSpPr>
        <p:spPr>
          <a:xfrm>
            <a:off x="391886" y="1306286"/>
            <a:ext cx="6615404" cy="2308324"/>
          </a:xfrm>
          <a:prstGeom prst="rect">
            <a:avLst/>
          </a:prstGeom>
          <a:noFill/>
        </p:spPr>
        <p:txBody>
          <a:bodyPr wrap="square" rtlCol="0">
            <a:spAutoFit/>
          </a:bodyPr>
          <a:lstStyle/>
          <a:p>
            <a:r>
              <a:rPr kumimoji="1" lang="ja-JP" altLang="en-US" dirty="0"/>
              <a:t>　右の図は観客のベンチ用に作ったモデル。</a:t>
            </a:r>
            <a:endParaRPr kumimoji="1" lang="en-US" altLang="ja-JP" dirty="0"/>
          </a:p>
          <a:p>
            <a:r>
              <a:rPr kumimoji="1" lang="ja-JP" altLang="en-US" dirty="0"/>
              <a:t>　しかし、全て並べると結構重くなるため撤去された。</a:t>
            </a:r>
            <a:endParaRPr kumimoji="1" lang="en-US" altLang="ja-JP" dirty="0"/>
          </a:p>
          <a:p>
            <a:endParaRPr lang="en-US" altLang="ja-JP" dirty="0"/>
          </a:p>
          <a:p>
            <a:r>
              <a:rPr kumimoji="1" lang="ja-JP" altLang="en-US" dirty="0"/>
              <a:t>　下の図はサッカー場に用いたテクスチャ群。</a:t>
            </a:r>
            <a:endParaRPr kumimoji="1" lang="en-US" altLang="ja-JP" dirty="0"/>
          </a:p>
          <a:p>
            <a:r>
              <a:rPr kumimoji="1" lang="ja-JP" altLang="en-US" dirty="0"/>
              <a:t>青い色のものはノーマルマップ</a:t>
            </a:r>
            <a:endParaRPr kumimoji="1" lang="en-US" altLang="ja-JP" dirty="0"/>
          </a:p>
          <a:p>
            <a:endParaRPr lang="en-US" altLang="ja-JP" dirty="0"/>
          </a:p>
          <a:p>
            <a:r>
              <a:rPr kumimoji="1" lang="ja-JP" altLang="en-US" dirty="0"/>
              <a:t>〇ノーマルマップ</a:t>
            </a:r>
            <a:r>
              <a:rPr kumimoji="1" lang="en-US" altLang="ja-JP" dirty="0"/>
              <a:t>(</a:t>
            </a:r>
            <a:r>
              <a:rPr kumimoji="1" lang="ja-JP" altLang="en-US" dirty="0"/>
              <a:t>法線マップ</a:t>
            </a:r>
            <a:r>
              <a:rPr kumimoji="1" lang="en-US" altLang="ja-JP" dirty="0"/>
              <a:t>)</a:t>
            </a:r>
          </a:p>
          <a:p>
            <a:r>
              <a:rPr lang="ja-JP" altLang="en-US" dirty="0"/>
              <a:t>　シェーディング時に微妙な凹凸を表現させるマップ。</a:t>
            </a:r>
            <a:endParaRPr kumimoji="1" lang="ja-JP" altLang="en-US" dirty="0"/>
          </a:p>
        </p:txBody>
      </p:sp>
    </p:spTree>
    <p:extLst>
      <p:ext uri="{BB962C8B-B14F-4D97-AF65-F5344CB8AC3E}">
        <p14:creationId xmlns:p14="http://schemas.microsoft.com/office/powerpoint/2010/main" val="1930384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85BF888-A597-4A45-8A64-777C9EEF8444}"/>
              </a:ext>
            </a:extLst>
          </p:cNvPr>
          <p:cNvSpPr>
            <a:spLocks noGrp="1"/>
          </p:cNvSpPr>
          <p:nvPr>
            <p:ph type="title"/>
          </p:nvPr>
        </p:nvSpPr>
        <p:spPr/>
        <p:txBody>
          <a:bodyPr/>
          <a:lstStyle/>
          <a:p>
            <a:r>
              <a:rPr kumimoji="1" lang="ja-JP" altLang="en-US" dirty="0"/>
              <a:t>改善点</a:t>
            </a:r>
          </a:p>
        </p:txBody>
      </p:sp>
      <p:sp>
        <p:nvSpPr>
          <p:cNvPr id="3" name="コンテンツ プレースホルダー 2">
            <a:extLst>
              <a:ext uri="{FF2B5EF4-FFF2-40B4-BE49-F238E27FC236}">
                <a16:creationId xmlns:a16="http://schemas.microsoft.com/office/drawing/2014/main" xmlns="" id="{40A44060-2E50-4033-AC05-69F3752FCDB5}"/>
              </a:ext>
            </a:extLst>
          </p:cNvPr>
          <p:cNvSpPr>
            <a:spLocks noGrp="1"/>
          </p:cNvSpPr>
          <p:nvPr>
            <p:ph idx="1"/>
          </p:nvPr>
        </p:nvSpPr>
        <p:spPr/>
        <p:txBody>
          <a:bodyPr/>
          <a:lstStyle/>
          <a:p>
            <a:pPr marL="0" indent="0">
              <a:buNone/>
            </a:pPr>
            <a:r>
              <a:rPr lang="ja-JP" altLang="en-US" dirty="0"/>
              <a:t>・</a:t>
            </a:r>
            <a:r>
              <a:rPr kumimoji="1" lang="ja-JP" altLang="en-US" dirty="0"/>
              <a:t>点数板を用意したりすると盛り上がるかも。</a:t>
            </a:r>
            <a:endParaRPr kumimoji="1" lang="en-US" altLang="ja-JP" dirty="0"/>
          </a:p>
          <a:p>
            <a:pPr marL="0" indent="0">
              <a:buNone/>
            </a:pPr>
            <a:endParaRPr lang="en-US" altLang="ja-JP" dirty="0"/>
          </a:p>
          <a:p>
            <a:pPr marL="0" indent="0">
              <a:buNone/>
            </a:pPr>
            <a:r>
              <a:rPr kumimoji="1" lang="ja-JP" altLang="en-US" dirty="0"/>
              <a:t>・スポットライトなどを作成すると見栄えが良くなるかも。</a:t>
            </a:r>
            <a:endParaRPr kumimoji="1" lang="en-US" altLang="ja-JP" dirty="0"/>
          </a:p>
          <a:p>
            <a:pPr marL="0" indent="0">
              <a:buNone/>
            </a:pPr>
            <a:endParaRPr lang="en-US" altLang="ja-JP" dirty="0"/>
          </a:p>
          <a:p>
            <a:pPr marL="0" indent="0">
              <a:buNone/>
            </a:pPr>
            <a:r>
              <a:rPr lang="ja-JP" altLang="en-US" dirty="0"/>
              <a:t>・人のモデルに服を着せるとサッカー</a:t>
            </a:r>
            <a:r>
              <a:rPr lang="ja-JP" altLang="en-US" dirty="0" err="1"/>
              <a:t>ぽさが</a:t>
            </a:r>
            <a:r>
              <a:rPr lang="ja-JP" altLang="en-US" dirty="0"/>
              <a:t>増すかも。</a:t>
            </a:r>
            <a:endParaRPr kumimoji="1" lang="ja-JP" altLang="en-US" dirty="0"/>
          </a:p>
        </p:txBody>
      </p:sp>
    </p:spTree>
    <p:extLst>
      <p:ext uri="{BB962C8B-B14F-4D97-AF65-F5344CB8AC3E}">
        <p14:creationId xmlns:p14="http://schemas.microsoft.com/office/powerpoint/2010/main" val="32374524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457</Words>
  <Application>Microsoft Office PowerPoint</Application>
  <PresentationFormat>ワイド画面</PresentationFormat>
  <Paragraphs>161</Paragraphs>
  <Slides>22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22</vt:i4>
      </vt:variant>
    </vt:vector>
  </HeadingPairs>
  <TitlesOfParts>
    <vt:vector size="26" baseType="lpstr">
      <vt:lpstr>游ゴシック</vt:lpstr>
      <vt:lpstr>游ゴシック Light</vt:lpstr>
      <vt:lpstr>Arial</vt:lpstr>
      <vt:lpstr>Office テーマ</vt:lpstr>
      <vt:lpstr>モデリング担当</vt:lpstr>
      <vt:lpstr>開発環境</vt:lpstr>
      <vt:lpstr>サッカーボール＆ゴール</vt:lpstr>
      <vt:lpstr>サッカー場</vt:lpstr>
      <vt:lpstr>キャラクターモデル</vt:lpstr>
      <vt:lpstr>キャラクターリギング</vt:lpstr>
      <vt:lpstr>キャラクターアニメーション</vt:lpstr>
      <vt:lpstr>その他</vt:lpstr>
      <vt:lpstr>改善点</vt:lpstr>
      <vt:lpstr>ゲームシステムのプログラミング担当</vt:lpstr>
      <vt:lpstr>PowerPoint プレゼンテーション</vt:lpstr>
      <vt:lpstr>キッカーがボールを蹴り、蹴り終わった後は再び挑戦するプログラムの作製</vt:lpstr>
      <vt:lpstr>ゴールの判定とゴールポストの当たり判定のプログラムの作製</vt:lpstr>
      <vt:lpstr>今後の展望</vt:lpstr>
      <vt:lpstr>ハードウェア系担当</vt:lpstr>
      <vt:lpstr>使用物品</vt:lpstr>
      <vt:lpstr>キッカーデバイス(M5Stack)　回路図</vt:lpstr>
      <vt:lpstr>キーパーデバイス(H8マイコン)</vt:lpstr>
      <vt:lpstr>センサ値の読み取り　～MPU9250～</vt:lpstr>
      <vt:lpstr>キッカーデバイスの制御</vt:lpstr>
      <vt:lpstr>反省点</vt:lpstr>
      <vt:lpstr>シリアル通信の流れ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キッカーデバイス(M5Stack)</dc:title>
  <dc:creator>Taku nagaraku</dc:creator>
  <cp:lastModifiedBy>西塚 滉一</cp:lastModifiedBy>
  <cp:revision>4</cp:revision>
  <dcterms:created xsi:type="dcterms:W3CDTF">2019-01-09T21:14:37Z</dcterms:created>
  <dcterms:modified xsi:type="dcterms:W3CDTF">2019-01-10T02:28:52Z</dcterms:modified>
</cp:coreProperties>
</file>